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 id="2147483698" r:id="rId5"/>
    <p:sldMasterId id="2147483723" r:id="rId6"/>
    <p:sldMasterId id="2147483765" r:id="rId7"/>
    <p:sldMasterId id="2147483773" r:id="rId8"/>
    <p:sldMasterId id="2147483780" r:id="rId9"/>
    <p:sldMasterId id="2147483787" r:id="rId10"/>
    <p:sldMasterId id="2147483757" r:id="rId11"/>
  </p:sldMasterIdLst>
  <p:notesMasterIdLst>
    <p:notesMasterId r:id="rId25"/>
  </p:notesMasterIdLst>
  <p:handoutMasterIdLst>
    <p:handoutMasterId r:id="rId26"/>
  </p:handoutMasterIdLst>
  <p:sldIdLst>
    <p:sldId id="257" r:id="rId12"/>
    <p:sldId id="258" r:id="rId13"/>
    <p:sldId id="259" r:id="rId14"/>
    <p:sldId id="260" r:id="rId15"/>
    <p:sldId id="261" r:id="rId16"/>
    <p:sldId id="263" r:id="rId17"/>
    <p:sldId id="264" r:id="rId18"/>
    <p:sldId id="265" r:id="rId19"/>
    <p:sldId id="266" r:id="rId20"/>
    <p:sldId id="267" r:id="rId21"/>
    <p:sldId id="268" r:id="rId22"/>
    <p:sldId id="269"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autoAdjust="0"/>
    <p:restoredTop sz="94660"/>
  </p:normalViewPr>
  <p:slideViewPr>
    <p:cSldViewPr snapToGrid="0">
      <p:cViewPr>
        <p:scale>
          <a:sx n="50" d="100"/>
          <a:sy n="50" d="100"/>
        </p:scale>
        <p:origin x="2058" y="117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36B8A0-5945-1347-8D16-D518F05ACE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BAEDE8-0561-FA46-9527-8109A4D490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8137B3-4514-5840-BA18-BB28A0D81D55}" type="datetimeFigureOut">
              <a:rPr lang="en-US" smtClean="0"/>
              <a:t>9/4/2020</a:t>
            </a:fld>
            <a:endParaRPr lang="en-US"/>
          </a:p>
        </p:txBody>
      </p:sp>
      <p:sp>
        <p:nvSpPr>
          <p:cNvPr id="4" name="Footer Placeholder 3">
            <a:extLst>
              <a:ext uri="{FF2B5EF4-FFF2-40B4-BE49-F238E27FC236}">
                <a16:creationId xmlns:a16="http://schemas.microsoft.com/office/drawing/2014/main" id="{07E37F86-E8E9-DF40-AD80-920E11DAA0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94C88A-7E9E-6F4E-9941-A08B4807CF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375D9-32AB-354A-8053-55032C7388ED}" type="slidenum">
              <a:rPr lang="en-US" smtClean="0"/>
              <a:t>‹#›</a:t>
            </a:fld>
            <a:endParaRPr lang="en-US"/>
          </a:p>
        </p:txBody>
      </p:sp>
    </p:spTree>
    <p:extLst>
      <p:ext uri="{BB962C8B-B14F-4D97-AF65-F5344CB8AC3E}">
        <p14:creationId xmlns:p14="http://schemas.microsoft.com/office/powerpoint/2010/main" val="803389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2E239-03FA-6F41-96C7-CE9B64282514}" type="datetimeFigureOut">
              <a:rPr lang="en-US" smtClean="0"/>
              <a:t>9/4/2020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5156B-1586-C040-B5E8-58972BD55E23}" type="slidenum">
              <a:rPr lang="en-US" smtClean="0"/>
              <a:t>‹#›</a:t>
            </a:fld>
            <a:endParaRPr lang="en-US"/>
          </a:p>
        </p:txBody>
      </p:sp>
    </p:spTree>
    <p:extLst>
      <p:ext uri="{BB962C8B-B14F-4D97-AF65-F5344CB8AC3E}">
        <p14:creationId xmlns:p14="http://schemas.microsoft.com/office/powerpoint/2010/main" val="361036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79AE-685B-D74F-9DA4-0CAB6CDAB192}"/>
              </a:ext>
            </a:extLst>
          </p:cNvPr>
          <p:cNvSpPr>
            <a:spLocks noGrp="1"/>
          </p:cNvSpPr>
          <p:nvPr>
            <p:ph type="title" hasCustomPrompt="1"/>
          </p:nvPr>
        </p:nvSpPr>
        <p:spPr>
          <a:xfrm>
            <a:off x="190500" y="114300"/>
            <a:ext cx="11776269" cy="1009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E34262-D764-5646-937F-80C04419F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4906C286-4B5F-DF4C-A6F1-4668D28AF864}"/>
              </a:ext>
            </a:extLst>
          </p:cNvPr>
          <p:cNvCxnSpPr/>
          <p:nvPr userDrawn="1"/>
        </p:nvCxnSpPr>
        <p:spPr>
          <a:xfrm>
            <a:off x="225230" y="1146176"/>
            <a:ext cx="105289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57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15C25E-2D5F-2C45-89D0-2F813747B85C}"/>
              </a:ext>
            </a:extLst>
          </p:cNvPr>
          <p:cNvPicPr>
            <a:picLocks noChangeAspect="1"/>
          </p:cNvPicPr>
          <p:nvPr userDrawn="1"/>
        </p:nvPicPr>
        <p:blipFill>
          <a:blip r:embed="rId2"/>
          <a:srcRect/>
          <a:stretch/>
        </p:blipFill>
        <p:spPr>
          <a:xfrm>
            <a:off x="-4826" y="0"/>
            <a:ext cx="12196826" cy="6860714"/>
          </a:xfrm>
          <a:prstGeom prst="rect">
            <a:avLst/>
          </a:prstGeom>
        </p:spPr>
      </p:pic>
      <p:sp>
        <p:nvSpPr>
          <p:cNvPr id="14" name="Rectangle 13">
            <a:extLst>
              <a:ext uri="{FF2B5EF4-FFF2-40B4-BE49-F238E27FC236}">
                <a16:creationId xmlns:a16="http://schemas.microsoft.com/office/drawing/2014/main" id="{ED09AADF-8B1F-644D-B2C3-154EF2D05716}"/>
              </a:ext>
            </a:extLst>
          </p:cNvPr>
          <p:cNvSpPr/>
          <p:nvPr userDrawn="1"/>
        </p:nvSpPr>
        <p:spPr>
          <a:xfrm>
            <a:off x="0" y="2047462"/>
            <a:ext cx="12196826" cy="655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0CBBDC-D3E9-134D-87E4-0A0D87A2679B}"/>
              </a:ext>
            </a:extLst>
          </p:cNvPr>
          <p:cNvSpPr/>
          <p:nvPr userDrawn="1"/>
        </p:nvSpPr>
        <p:spPr>
          <a:xfrm>
            <a:off x="51444" y="2107096"/>
            <a:ext cx="12196826" cy="28028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D22A11-D8D9-D244-BC05-CD3286D96A5F}"/>
              </a:ext>
            </a:extLst>
          </p:cNvPr>
          <p:cNvPicPr>
            <a:picLocks noChangeAspect="1"/>
          </p:cNvPicPr>
          <p:nvPr userDrawn="1"/>
        </p:nvPicPr>
        <p:blipFill>
          <a:blip r:embed="rId3"/>
          <a:srcRect/>
          <a:stretch/>
        </p:blipFill>
        <p:spPr>
          <a:xfrm>
            <a:off x="-9652" y="0"/>
            <a:ext cx="12192000" cy="6858000"/>
          </a:xfrm>
          <a:prstGeom prst="rect">
            <a:avLst/>
          </a:prstGeom>
        </p:spPr>
      </p:pic>
      <p:sp>
        <p:nvSpPr>
          <p:cNvPr id="2" name="Title 1">
            <a:extLst>
              <a:ext uri="{FF2B5EF4-FFF2-40B4-BE49-F238E27FC236}">
                <a16:creationId xmlns:a16="http://schemas.microsoft.com/office/drawing/2014/main" id="{0205C42D-1729-4449-8319-4E4029A7CC1C}"/>
              </a:ext>
            </a:extLst>
          </p:cNvPr>
          <p:cNvSpPr>
            <a:spLocks noGrp="1"/>
          </p:cNvSpPr>
          <p:nvPr>
            <p:ph type="title" hasCustomPrompt="1"/>
          </p:nvPr>
        </p:nvSpPr>
        <p:spPr>
          <a:xfrm>
            <a:off x="6353908" y="2268537"/>
            <a:ext cx="5647592" cy="1500187"/>
          </a:xfrm>
        </p:spPr>
        <p:txBody>
          <a:bodyPr anchor="b">
            <a:normAutofit/>
          </a:bodyPr>
          <a:lstStyle>
            <a:lvl1pPr>
              <a:defRPr sz="4800">
                <a:solidFill>
                  <a:schemeClr val="bg1"/>
                </a:solidFill>
              </a:defRPr>
            </a:lvl1pPr>
          </a:lstStyle>
          <a:p>
            <a:r>
              <a:rPr lang="en-US"/>
              <a:t>Click to edit master title</a:t>
            </a:r>
          </a:p>
        </p:txBody>
      </p:sp>
      <p:sp>
        <p:nvSpPr>
          <p:cNvPr id="3" name="Text Placeholder 2">
            <a:extLst>
              <a:ext uri="{FF2B5EF4-FFF2-40B4-BE49-F238E27FC236}">
                <a16:creationId xmlns:a16="http://schemas.microsoft.com/office/drawing/2014/main" id="{93C1ADA8-1AA3-C145-A597-5C68B3825590}"/>
              </a:ext>
            </a:extLst>
          </p:cNvPr>
          <p:cNvSpPr>
            <a:spLocks noGrp="1"/>
          </p:cNvSpPr>
          <p:nvPr>
            <p:ph type="body" idx="1"/>
          </p:nvPr>
        </p:nvSpPr>
        <p:spPr>
          <a:xfrm>
            <a:off x="6353908" y="3930165"/>
            <a:ext cx="5647592" cy="97976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996C026-0856-4D4C-B040-2256E41241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95129" y="6269297"/>
            <a:ext cx="4206371" cy="474403"/>
          </a:xfrm>
          <a:prstGeom prst="rect">
            <a:avLst/>
          </a:prstGeom>
        </p:spPr>
      </p:pic>
    </p:spTree>
    <p:extLst>
      <p:ext uri="{BB962C8B-B14F-4D97-AF65-F5344CB8AC3E}">
        <p14:creationId xmlns:p14="http://schemas.microsoft.com/office/powerpoint/2010/main" val="178291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Topic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0330F8-ADCA-234D-B071-4B3E78E125C6}"/>
              </a:ext>
            </a:extLst>
          </p:cNvPr>
          <p:cNvSpPr>
            <a:spLocks noGrp="1"/>
          </p:cNvSpPr>
          <p:nvPr>
            <p:ph type="ftr" sz="quarter" idx="10"/>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D57D66F0-352E-5249-B424-17A48B122E32}"/>
              </a:ext>
            </a:extLst>
          </p:cNvPr>
          <p:cNvSpPr>
            <a:spLocks noGrp="1"/>
          </p:cNvSpPr>
          <p:nvPr>
            <p:ph type="sldNum" sz="quarter" idx="11"/>
          </p:nvPr>
        </p:nvSpPr>
        <p:spPr/>
        <p:txBody>
          <a:bodyPr/>
          <a:lstStyle/>
          <a:p>
            <a:fld id="{AF086669-97FE-E046-87BD-3BDB6F56197B}" type="slidenum">
              <a:rPr lang="en-US" smtClean="0"/>
              <a:pPr/>
              <a:t>‹#›</a:t>
            </a:fld>
            <a:endParaRPr lang="en-US"/>
          </a:p>
        </p:txBody>
      </p:sp>
      <p:sp>
        <p:nvSpPr>
          <p:cNvPr id="9" name="Oval 8">
            <a:extLst>
              <a:ext uri="{FF2B5EF4-FFF2-40B4-BE49-F238E27FC236}">
                <a16:creationId xmlns:a16="http://schemas.microsoft.com/office/drawing/2014/main" id="{5FC3BFED-788D-FC42-89B6-864219352DC2}"/>
              </a:ext>
            </a:extLst>
          </p:cNvPr>
          <p:cNvSpPr/>
          <p:nvPr userDrawn="1"/>
        </p:nvSpPr>
        <p:spPr>
          <a:xfrm>
            <a:off x="1042416" y="2331720"/>
            <a:ext cx="1773936" cy="17739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9534600-58B2-9C42-B6E7-4381D3B61106}"/>
              </a:ext>
            </a:extLst>
          </p:cNvPr>
          <p:cNvSpPr>
            <a:spLocks noGrp="1"/>
          </p:cNvSpPr>
          <p:nvPr>
            <p:ph type="body" sz="quarter" idx="12" hasCustomPrompt="1"/>
          </p:nvPr>
        </p:nvSpPr>
        <p:spPr>
          <a:xfrm>
            <a:off x="190500" y="4736592"/>
            <a:ext cx="3467100" cy="1207008"/>
          </a:xfrm>
          <a:prstGeom prst="rect">
            <a:avLst/>
          </a:prstGeom>
        </p:spPr>
        <p:txBody>
          <a:bodyPr/>
          <a:lstStyle>
            <a:lvl1pPr marL="0" indent="0" algn="ctr">
              <a:buNone/>
              <a:defRPr/>
            </a:lvl1pPr>
          </a:lstStyle>
          <a:p>
            <a:pPr lvl="0"/>
            <a:r>
              <a:rPr lang="en-US"/>
              <a:t>Topic copy here</a:t>
            </a:r>
          </a:p>
        </p:txBody>
      </p:sp>
      <p:sp>
        <p:nvSpPr>
          <p:cNvPr id="16" name="Oval 15">
            <a:extLst>
              <a:ext uri="{FF2B5EF4-FFF2-40B4-BE49-F238E27FC236}">
                <a16:creationId xmlns:a16="http://schemas.microsoft.com/office/drawing/2014/main" id="{D3E3D7EC-17AB-1740-9DFD-FF08EA3801FA}"/>
              </a:ext>
            </a:extLst>
          </p:cNvPr>
          <p:cNvSpPr/>
          <p:nvPr userDrawn="1"/>
        </p:nvSpPr>
        <p:spPr>
          <a:xfrm>
            <a:off x="5245608" y="2331720"/>
            <a:ext cx="1773936" cy="17739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0">
            <a:extLst>
              <a:ext uri="{FF2B5EF4-FFF2-40B4-BE49-F238E27FC236}">
                <a16:creationId xmlns:a16="http://schemas.microsoft.com/office/drawing/2014/main" id="{D59630BA-8319-494C-8C17-3C6497F83092}"/>
              </a:ext>
            </a:extLst>
          </p:cNvPr>
          <p:cNvSpPr>
            <a:spLocks noGrp="1"/>
          </p:cNvSpPr>
          <p:nvPr>
            <p:ph type="body" sz="quarter" idx="13" hasCustomPrompt="1"/>
          </p:nvPr>
        </p:nvSpPr>
        <p:spPr>
          <a:xfrm>
            <a:off x="4393692" y="4736592"/>
            <a:ext cx="3467100" cy="1207008"/>
          </a:xfrm>
          <a:prstGeom prst="rect">
            <a:avLst/>
          </a:prstGeom>
        </p:spPr>
        <p:txBody>
          <a:bodyPr/>
          <a:lstStyle>
            <a:lvl1pPr marL="0" indent="0" algn="ctr">
              <a:buNone/>
              <a:defRPr/>
            </a:lvl1pPr>
          </a:lstStyle>
          <a:p>
            <a:pPr lvl="0"/>
            <a:r>
              <a:rPr lang="en-US"/>
              <a:t>Topic copy here</a:t>
            </a:r>
          </a:p>
        </p:txBody>
      </p:sp>
      <p:sp>
        <p:nvSpPr>
          <p:cNvPr id="18" name="Oval 17">
            <a:extLst>
              <a:ext uri="{FF2B5EF4-FFF2-40B4-BE49-F238E27FC236}">
                <a16:creationId xmlns:a16="http://schemas.microsoft.com/office/drawing/2014/main" id="{D917A8BB-D1C1-8245-A3A8-9D53D7F83E1C}"/>
              </a:ext>
            </a:extLst>
          </p:cNvPr>
          <p:cNvSpPr/>
          <p:nvPr userDrawn="1"/>
        </p:nvSpPr>
        <p:spPr>
          <a:xfrm>
            <a:off x="9384792" y="2331720"/>
            <a:ext cx="1773936" cy="17739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0">
            <a:extLst>
              <a:ext uri="{FF2B5EF4-FFF2-40B4-BE49-F238E27FC236}">
                <a16:creationId xmlns:a16="http://schemas.microsoft.com/office/drawing/2014/main" id="{2B0FEFD3-4B97-B748-BDBF-6618146E7C38}"/>
              </a:ext>
            </a:extLst>
          </p:cNvPr>
          <p:cNvSpPr>
            <a:spLocks noGrp="1"/>
          </p:cNvSpPr>
          <p:nvPr>
            <p:ph type="body" sz="quarter" idx="14" hasCustomPrompt="1"/>
          </p:nvPr>
        </p:nvSpPr>
        <p:spPr>
          <a:xfrm>
            <a:off x="8532876" y="4736592"/>
            <a:ext cx="3467100" cy="1207008"/>
          </a:xfrm>
          <a:prstGeom prst="rect">
            <a:avLst/>
          </a:prstGeom>
        </p:spPr>
        <p:txBody>
          <a:bodyPr/>
          <a:lstStyle>
            <a:lvl1pPr marL="0" indent="0" algn="ctr">
              <a:buNone/>
              <a:defRPr/>
            </a:lvl1pPr>
          </a:lstStyle>
          <a:p>
            <a:pPr lvl="0"/>
            <a:r>
              <a:rPr lang="en-US"/>
              <a:t>Topic copy here</a:t>
            </a:r>
          </a:p>
        </p:txBody>
      </p:sp>
      <p:sp>
        <p:nvSpPr>
          <p:cNvPr id="20" name="Text Placeholder 19">
            <a:extLst>
              <a:ext uri="{FF2B5EF4-FFF2-40B4-BE49-F238E27FC236}">
                <a16:creationId xmlns:a16="http://schemas.microsoft.com/office/drawing/2014/main" id="{0C49EEBA-491F-CC4F-BB4D-D5A2FF7F3DDB}"/>
              </a:ext>
            </a:extLst>
          </p:cNvPr>
          <p:cNvSpPr>
            <a:spLocks noGrp="1"/>
          </p:cNvSpPr>
          <p:nvPr>
            <p:ph type="body" sz="quarter" idx="15" hasCustomPrompt="1"/>
          </p:nvPr>
        </p:nvSpPr>
        <p:spPr>
          <a:xfrm>
            <a:off x="190500" y="4243388"/>
            <a:ext cx="3467100" cy="493712"/>
          </a:xfrm>
          <a:prstGeom prst="rect">
            <a:avLst/>
          </a:prstGeom>
        </p:spPr>
        <p:txBody>
          <a:bodyPr anchor="ctr"/>
          <a:lstStyle>
            <a:lvl1pPr marL="0" indent="0" algn="ctr">
              <a:buNone/>
              <a:defRPr>
                <a:latin typeface="+mj-lt"/>
              </a:defRPr>
            </a:lvl1pPr>
          </a:lstStyle>
          <a:p>
            <a:pPr lvl="0"/>
            <a:r>
              <a:rPr lang="en-US"/>
              <a:t>Topic 1</a:t>
            </a:r>
          </a:p>
        </p:txBody>
      </p:sp>
      <p:sp>
        <p:nvSpPr>
          <p:cNvPr id="21" name="Text Placeholder 19">
            <a:extLst>
              <a:ext uri="{FF2B5EF4-FFF2-40B4-BE49-F238E27FC236}">
                <a16:creationId xmlns:a16="http://schemas.microsoft.com/office/drawing/2014/main" id="{FBF70DAD-CE94-024E-B4DF-F7D55C35F9EE}"/>
              </a:ext>
            </a:extLst>
          </p:cNvPr>
          <p:cNvSpPr>
            <a:spLocks noGrp="1"/>
          </p:cNvSpPr>
          <p:nvPr>
            <p:ph type="body" sz="quarter" idx="16" hasCustomPrompt="1"/>
          </p:nvPr>
        </p:nvSpPr>
        <p:spPr>
          <a:xfrm>
            <a:off x="4393692" y="4242880"/>
            <a:ext cx="3467100" cy="493712"/>
          </a:xfrm>
          <a:prstGeom prst="rect">
            <a:avLst/>
          </a:prstGeom>
        </p:spPr>
        <p:txBody>
          <a:bodyPr anchor="ctr"/>
          <a:lstStyle>
            <a:lvl1pPr marL="0" indent="0" algn="ctr">
              <a:buNone/>
              <a:defRPr>
                <a:latin typeface="+mj-lt"/>
              </a:defRPr>
            </a:lvl1pPr>
          </a:lstStyle>
          <a:p>
            <a:pPr lvl="0"/>
            <a:r>
              <a:rPr lang="en-US"/>
              <a:t>Topic 2</a:t>
            </a:r>
          </a:p>
        </p:txBody>
      </p:sp>
      <p:sp>
        <p:nvSpPr>
          <p:cNvPr id="22" name="Text Placeholder 19">
            <a:extLst>
              <a:ext uri="{FF2B5EF4-FFF2-40B4-BE49-F238E27FC236}">
                <a16:creationId xmlns:a16="http://schemas.microsoft.com/office/drawing/2014/main" id="{E74F27CA-5841-604E-B173-5ED09C89F5FD}"/>
              </a:ext>
            </a:extLst>
          </p:cNvPr>
          <p:cNvSpPr>
            <a:spLocks noGrp="1"/>
          </p:cNvSpPr>
          <p:nvPr>
            <p:ph type="body" sz="quarter" idx="17" hasCustomPrompt="1"/>
          </p:nvPr>
        </p:nvSpPr>
        <p:spPr>
          <a:xfrm>
            <a:off x="8534400" y="4242880"/>
            <a:ext cx="3467100" cy="493712"/>
          </a:xfrm>
          <a:prstGeom prst="rect">
            <a:avLst/>
          </a:prstGeom>
        </p:spPr>
        <p:txBody>
          <a:bodyPr anchor="ctr"/>
          <a:lstStyle>
            <a:lvl1pPr marL="0" indent="0" algn="ctr">
              <a:buNone/>
              <a:defRPr>
                <a:latin typeface="+mj-lt"/>
              </a:defRPr>
            </a:lvl1pPr>
          </a:lstStyle>
          <a:p>
            <a:pPr lvl="0"/>
            <a:r>
              <a:rPr lang="en-US"/>
              <a:t>Topic 3</a:t>
            </a:r>
          </a:p>
        </p:txBody>
      </p:sp>
    </p:spTree>
    <p:extLst>
      <p:ext uri="{BB962C8B-B14F-4D97-AF65-F5344CB8AC3E}">
        <p14:creationId xmlns:p14="http://schemas.microsoft.com/office/powerpoint/2010/main" val="498835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Topics with Custom Photo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p:txBody>
          <a:bodyPr/>
          <a:lstStyle/>
          <a:p>
            <a:fld id="{AF086669-97FE-E046-87BD-3BDB6F56197B}" type="slidenum">
              <a:rPr lang="en-US" smtClean="0"/>
              <a:t>‹#›</a:t>
            </a:fld>
            <a:endParaRPr lang="en-US"/>
          </a:p>
        </p:txBody>
      </p:sp>
      <p:sp>
        <p:nvSpPr>
          <p:cNvPr id="7" name="Text Placeholder 6">
            <a:extLst>
              <a:ext uri="{FF2B5EF4-FFF2-40B4-BE49-F238E27FC236}">
                <a16:creationId xmlns:a16="http://schemas.microsoft.com/office/drawing/2014/main" id="{267AB2E0-B501-0347-B22F-FE8CA564C12D}"/>
              </a:ext>
            </a:extLst>
          </p:cNvPr>
          <p:cNvSpPr>
            <a:spLocks noGrp="1"/>
          </p:cNvSpPr>
          <p:nvPr>
            <p:ph type="body" sz="quarter" idx="13" hasCustomPrompt="1"/>
          </p:nvPr>
        </p:nvSpPr>
        <p:spPr>
          <a:xfrm>
            <a:off x="190500" y="1676400"/>
            <a:ext cx="4191000" cy="1181100"/>
          </a:xfrm>
          <a:prstGeom prst="rect">
            <a:avLst/>
          </a:prstGeom>
        </p:spPr>
        <p:txBody>
          <a:bodyPr anchor="b"/>
          <a:lstStyle>
            <a:lvl1pPr marL="0" indent="0">
              <a:buNone/>
              <a:defRPr>
                <a:solidFill>
                  <a:schemeClr val="accent1"/>
                </a:solidFill>
                <a:latin typeface="+mj-lt"/>
              </a:defRPr>
            </a:lvl1pPr>
          </a:lstStyle>
          <a:p>
            <a:pPr lvl="0"/>
            <a:r>
              <a:rPr lang="en-US">
                <a:latin typeface="+mj-lt"/>
              </a:rPr>
              <a:t>Title name</a:t>
            </a:r>
            <a:endParaRPr lang="en-US"/>
          </a:p>
        </p:txBody>
      </p:sp>
      <p:sp>
        <p:nvSpPr>
          <p:cNvPr id="10" name="Text Placeholder 9">
            <a:extLst>
              <a:ext uri="{FF2B5EF4-FFF2-40B4-BE49-F238E27FC236}">
                <a16:creationId xmlns:a16="http://schemas.microsoft.com/office/drawing/2014/main" id="{282D40F8-3593-D347-9E34-15A8901C3443}"/>
              </a:ext>
            </a:extLst>
          </p:cNvPr>
          <p:cNvSpPr>
            <a:spLocks noGrp="1"/>
          </p:cNvSpPr>
          <p:nvPr>
            <p:ph type="body" sz="quarter" idx="14" hasCustomPrompt="1"/>
          </p:nvPr>
        </p:nvSpPr>
        <p:spPr>
          <a:xfrm>
            <a:off x="190500" y="2946400"/>
            <a:ext cx="4178300" cy="2387600"/>
          </a:xfrm>
          <a:prstGeom prst="rect">
            <a:avLst/>
          </a:prstGeom>
        </p:spPr>
        <p:txBody>
          <a:bodyPr>
            <a:normAutofit/>
          </a:bodyPr>
          <a:lstStyle>
            <a:lvl1pPr marL="0" indent="0">
              <a:buNone/>
              <a:defRPr sz="1600"/>
            </a:lvl1pPr>
          </a:lstStyle>
          <a:p>
            <a:pPr lvl="0"/>
            <a:r>
              <a:rPr lang="en-US"/>
              <a:t>Body copy here</a:t>
            </a:r>
          </a:p>
        </p:txBody>
      </p:sp>
      <p:sp>
        <p:nvSpPr>
          <p:cNvPr id="11" name="Rectangle 10">
            <a:extLst>
              <a:ext uri="{FF2B5EF4-FFF2-40B4-BE49-F238E27FC236}">
                <a16:creationId xmlns:a16="http://schemas.microsoft.com/office/drawing/2014/main" id="{54521CAD-AE22-4B43-8A54-DE1A6AFD3DAF}"/>
              </a:ext>
            </a:extLst>
          </p:cNvPr>
          <p:cNvSpPr/>
          <p:nvPr userDrawn="1"/>
        </p:nvSpPr>
        <p:spPr>
          <a:xfrm>
            <a:off x="535940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87EEA2-3203-2E41-90D5-5C0A44CC869F}"/>
              </a:ext>
            </a:extLst>
          </p:cNvPr>
          <p:cNvSpPr/>
          <p:nvPr userDrawn="1"/>
        </p:nvSpPr>
        <p:spPr>
          <a:xfrm>
            <a:off x="1024890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E1C24E-A0D7-7F48-861D-8BDAF725AD5B}"/>
              </a:ext>
            </a:extLst>
          </p:cNvPr>
          <p:cNvSpPr/>
          <p:nvPr userDrawn="1"/>
        </p:nvSpPr>
        <p:spPr>
          <a:xfrm>
            <a:off x="780415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6">
            <a:extLst>
              <a:ext uri="{FF2B5EF4-FFF2-40B4-BE49-F238E27FC236}">
                <a16:creationId xmlns:a16="http://schemas.microsoft.com/office/drawing/2014/main" id="{8EDEBDA8-738A-504B-AA1C-59649CAECC97}"/>
              </a:ext>
            </a:extLst>
          </p:cNvPr>
          <p:cNvSpPr>
            <a:spLocks noGrp="1"/>
          </p:cNvSpPr>
          <p:nvPr>
            <p:ph type="body" sz="quarter" idx="15" hasCustomPrompt="1"/>
          </p:nvPr>
        </p:nvSpPr>
        <p:spPr>
          <a:xfrm>
            <a:off x="5147198" y="3563501"/>
            <a:ext cx="1964802" cy="817999"/>
          </a:xfrm>
          <a:prstGeom prst="rect">
            <a:avLst/>
          </a:prstGeom>
        </p:spPr>
        <p:txBody>
          <a:bodyPr anchor="b"/>
          <a:lstStyle>
            <a:lvl1pPr marL="0" indent="0" algn="ctr">
              <a:buNone/>
              <a:defRPr sz="1600">
                <a:solidFill>
                  <a:schemeClr val="accent1"/>
                </a:solidFill>
                <a:latin typeface="+mj-lt"/>
              </a:defRPr>
            </a:lvl1pPr>
          </a:lstStyle>
          <a:p>
            <a:pPr lvl="0"/>
            <a:r>
              <a:rPr lang="en-US">
                <a:latin typeface="+mj-lt"/>
              </a:rPr>
              <a:t>Title name</a:t>
            </a:r>
            <a:endParaRPr lang="en-US"/>
          </a:p>
        </p:txBody>
      </p:sp>
      <p:sp>
        <p:nvSpPr>
          <p:cNvPr id="22" name="Text Placeholder 9">
            <a:extLst>
              <a:ext uri="{FF2B5EF4-FFF2-40B4-BE49-F238E27FC236}">
                <a16:creationId xmlns:a16="http://schemas.microsoft.com/office/drawing/2014/main" id="{E27A9EF5-5FBA-2F49-8B1A-BBBB8842AF96}"/>
              </a:ext>
            </a:extLst>
          </p:cNvPr>
          <p:cNvSpPr>
            <a:spLocks noGrp="1"/>
          </p:cNvSpPr>
          <p:nvPr>
            <p:ph type="body" sz="quarter" idx="16" hasCustomPrompt="1"/>
          </p:nvPr>
        </p:nvSpPr>
        <p:spPr>
          <a:xfrm>
            <a:off x="5147198" y="4447088"/>
            <a:ext cx="1964802" cy="1496512"/>
          </a:xfrm>
          <a:prstGeom prst="rect">
            <a:avLst/>
          </a:prstGeom>
        </p:spPr>
        <p:txBody>
          <a:bodyPr>
            <a:normAutofit/>
          </a:bodyPr>
          <a:lstStyle>
            <a:lvl1pPr marL="0" indent="0">
              <a:buNone/>
              <a:defRPr sz="1400"/>
            </a:lvl1pPr>
          </a:lstStyle>
          <a:p>
            <a:pPr lvl="0"/>
            <a:r>
              <a:rPr lang="en-US"/>
              <a:t>Body copy here</a:t>
            </a:r>
          </a:p>
        </p:txBody>
      </p:sp>
      <p:sp>
        <p:nvSpPr>
          <p:cNvPr id="23" name="Text Placeholder 6">
            <a:extLst>
              <a:ext uri="{FF2B5EF4-FFF2-40B4-BE49-F238E27FC236}">
                <a16:creationId xmlns:a16="http://schemas.microsoft.com/office/drawing/2014/main" id="{ABF3F3CF-62AE-9449-AA8E-9E5146AF4ADC}"/>
              </a:ext>
            </a:extLst>
          </p:cNvPr>
          <p:cNvSpPr>
            <a:spLocks noGrp="1"/>
          </p:cNvSpPr>
          <p:nvPr>
            <p:ph type="body" sz="quarter" idx="17" hasCustomPrompt="1"/>
          </p:nvPr>
        </p:nvSpPr>
        <p:spPr>
          <a:xfrm>
            <a:off x="7612971" y="3528631"/>
            <a:ext cx="1964802" cy="817999"/>
          </a:xfrm>
          <a:prstGeom prst="rect">
            <a:avLst/>
          </a:prstGeom>
        </p:spPr>
        <p:txBody>
          <a:bodyPr anchor="b"/>
          <a:lstStyle>
            <a:lvl1pPr marL="0" indent="0" algn="ctr">
              <a:buNone/>
              <a:defRPr sz="1600">
                <a:solidFill>
                  <a:schemeClr val="accent1"/>
                </a:solidFill>
                <a:latin typeface="+mj-lt"/>
              </a:defRPr>
            </a:lvl1pPr>
          </a:lstStyle>
          <a:p>
            <a:pPr lvl="0"/>
            <a:r>
              <a:rPr lang="en-US">
                <a:latin typeface="+mj-lt"/>
              </a:rPr>
              <a:t>Title name</a:t>
            </a:r>
            <a:endParaRPr lang="en-US"/>
          </a:p>
        </p:txBody>
      </p:sp>
      <p:sp>
        <p:nvSpPr>
          <p:cNvPr id="24" name="Text Placeholder 9">
            <a:extLst>
              <a:ext uri="{FF2B5EF4-FFF2-40B4-BE49-F238E27FC236}">
                <a16:creationId xmlns:a16="http://schemas.microsoft.com/office/drawing/2014/main" id="{BB241D78-CE5E-6043-9357-BF6809FEA6EA}"/>
              </a:ext>
            </a:extLst>
          </p:cNvPr>
          <p:cNvSpPr>
            <a:spLocks noGrp="1"/>
          </p:cNvSpPr>
          <p:nvPr>
            <p:ph type="body" sz="quarter" idx="18" hasCustomPrompt="1"/>
          </p:nvPr>
        </p:nvSpPr>
        <p:spPr>
          <a:xfrm>
            <a:off x="7612971" y="4412218"/>
            <a:ext cx="1964802" cy="1496512"/>
          </a:xfrm>
          <a:prstGeom prst="rect">
            <a:avLst/>
          </a:prstGeom>
        </p:spPr>
        <p:txBody>
          <a:bodyPr>
            <a:normAutofit/>
          </a:bodyPr>
          <a:lstStyle>
            <a:lvl1pPr marL="0" indent="0">
              <a:buNone/>
              <a:defRPr sz="1400"/>
            </a:lvl1pPr>
          </a:lstStyle>
          <a:p>
            <a:pPr lvl="0"/>
            <a:r>
              <a:rPr lang="en-US"/>
              <a:t>Body copy here</a:t>
            </a:r>
          </a:p>
        </p:txBody>
      </p:sp>
      <p:sp>
        <p:nvSpPr>
          <p:cNvPr id="25" name="Text Placeholder 6">
            <a:extLst>
              <a:ext uri="{FF2B5EF4-FFF2-40B4-BE49-F238E27FC236}">
                <a16:creationId xmlns:a16="http://schemas.microsoft.com/office/drawing/2014/main" id="{B4A3F53C-736D-DD46-A35E-42D2F25AD381}"/>
              </a:ext>
            </a:extLst>
          </p:cNvPr>
          <p:cNvSpPr>
            <a:spLocks noGrp="1"/>
          </p:cNvSpPr>
          <p:nvPr>
            <p:ph type="body" sz="quarter" idx="19" hasCustomPrompt="1"/>
          </p:nvPr>
        </p:nvSpPr>
        <p:spPr>
          <a:xfrm>
            <a:off x="10078744" y="3558932"/>
            <a:ext cx="1922756" cy="817999"/>
          </a:xfrm>
          <a:prstGeom prst="rect">
            <a:avLst/>
          </a:prstGeom>
        </p:spPr>
        <p:txBody>
          <a:bodyPr anchor="b"/>
          <a:lstStyle>
            <a:lvl1pPr marL="0" indent="0" algn="ctr">
              <a:buNone/>
              <a:defRPr sz="1600">
                <a:solidFill>
                  <a:schemeClr val="accent1"/>
                </a:solidFill>
                <a:latin typeface="+mj-lt"/>
              </a:defRPr>
            </a:lvl1pPr>
          </a:lstStyle>
          <a:p>
            <a:pPr lvl="0"/>
            <a:r>
              <a:rPr lang="en-US">
                <a:latin typeface="+mj-lt"/>
              </a:rPr>
              <a:t>Title name</a:t>
            </a:r>
            <a:endParaRPr lang="en-US"/>
          </a:p>
        </p:txBody>
      </p:sp>
      <p:sp>
        <p:nvSpPr>
          <p:cNvPr id="26" name="Text Placeholder 9">
            <a:extLst>
              <a:ext uri="{FF2B5EF4-FFF2-40B4-BE49-F238E27FC236}">
                <a16:creationId xmlns:a16="http://schemas.microsoft.com/office/drawing/2014/main" id="{815A937B-F715-9D42-9EB6-58997CA7DB23}"/>
              </a:ext>
            </a:extLst>
          </p:cNvPr>
          <p:cNvSpPr>
            <a:spLocks noGrp="1"/>
          </p:cNvSpPr>
          <p:nvPr>
            <p:ph type="body" sz="quarter" idx="20" hasCustomPrompt="1"/>
          </p:nvPr>
        </p:nvSpPr>
        <p:spPr>
          <a:xfrm>
            <a:off x="10078744" y="4442519"/>
            <a:ext cx="1916930" cy="1496512"/>
          </a:xfrm>
          <a:prstGeom prst="rect">
            <a:avLst/>
          </a:prstGeom>
        </p:spPr>
        <p:txBody>
          <a:bodyPr>
            <a:normAutofit/>
          </a:bodyPr>
          <a:lstStyle>
            <a:lvl1pPr marL="0" indent="0">
              <a:buNone/>
              <a:defRPr sz="1400"/>
            </a:lvl1pPr>
          </a:lstStyle>
          <a:p>
            <a:pPr lvl="0"/>
            <a:r>
              <a:rPr lang="en-US"/>
              <a:t>Body copy here</a:t>
            </a:r>
          </a:p>
        </p:txBody>
      </p:sp>
      <p:sp>
        <p:nvSpPr>
          <p:cNvPr id="3" name="Picture Placeholder 2">
            <a:extLst>
              <a:ext uri="{FF2B5EF4-FFF2-40B4-BE49-F238E27FC236}">
                <a16:creationId xmlns:a16="http://schemas.microsoft.com/office/drawing/2014/main" id="{29C96CFA-B601-2243-9645-E3797F8A9EFA}"/>
              </a:ext>
            </a:extLst>
          </p:cNvPr>
          <p:cNvSpPr>
            <a:spLocks noGrp="1"/>
          </p:cNvSpPr>
          <p:nvPr>
            <p:ph type="pic" sz="quarter" idx="21"/>
          </p:nvPr>
        </p:nvSpPr>
        <p:spPr>
          <a:xfrm>
            <a:off x="5147198" y="1474844"/>
            <a:ext cx="1820863" cy="1819275"/>
          </a:xfrm>
          <a:prstGeom prst="rect">
            <a:avLst/>
          </a:prstGeom>
        </p:spPr>
        <p:txBody>
          <a:bodyPr/>
          <a:lstStyle/>
          <a:p>
            <a:endParaRPr lang="en-US"/>
          </a:p>
        </p:txBody>
      </p:sp>
      <p:sp>
        <p:nvSpPr>
          <p:cNvPr id="20" name="Picture Placeholder 2">
            <a:extLst>
              <a:ext uri="{FF2B5EF4-FFF2-40B4-BE49-F238E27FC236}">
                <a16:creationId xmlns:a16="http://schemas.microsoft.com/office/drawing/2014/main" id="{C4815334-125D-A543-9762-650FE7AF2892}"/>
              </a:ext>
            </a:extLst>
          </p:cNvPr>
          <p:cNvSpPr>
            <a:spLocks noGrp="1"/>
          </p:cNvSpPr>
          <p:nvPr>
            <p:ph type="pic" sz="quarter" idx="22"/>
          </p:nvPr>
        </p:nvSpPr>
        <p:spPr>
          <a:xfrm>
            <a:off x="7612971" y="1474844"/>
            <a:ext cx="1820863" cy="1819275"/>
          </a:xfrm>
          <a:prstGeom prst="rect">
            <a:avLst/>
          </a:prstGeom>
        </p:spPr>
        <p:txBody>
          <a:bodyPr/>
          <a:lstStyle/>
          <a:p>
            <a:endParaRPr lang="en-US"/>
          </a:p>
        </p:txBody>
      </p:sp>
      <p:sp>
        <p:nvSpPr>
          <p:cNvPr id="27" name="Picture Placeholder 2">
            <a:extLst>
              <a:ext uri="{FF2B5EF4-FFF2-40B4-BE49-F238E27FC236}">
                <a16:creationId xmlns:a16="http://schemas.microsoft.com/office/drawing/2014/main" id="{6FC86085-E3E6-F74A-ACCB-6D4BBA56291A}"/>
              </a:ext>
            </a:extLst>
          </p:cNvPr>
          <p:cNvSpPr>
            <a:spLocks noGrp="1"/>
          </p:cNvSpPr>
          <p:nvPr>
            <p:ph type="pic" sz="quarter" idx="23"/>
          </p:nvPr>
        </p:nvSpPr>
        <p:spPr>
          <a:xfrm>
            <a:off x="10041134" y="1474843"/>
            <a:ext cx="1820863" cy="1819275"/>
          </a:xfrm>
          <a:prstGeom prst="rect">
            <a:avLst/>
          </a:prstGeom>
        </p:spPr>
        <p:txBody>
          <a:bodyPr/>
          <a:lstStyle/>
          <a:p>
            <a:endParaRPr lang="en-US"/>
          </a:p>
        </p:txBody>
      </p:sp>
    </p:spTree>
    <p:extLst>
      <p:ext uri="{BB962C8B-B14F-4D97-AF65-F5344CB8AC3E}">
        <p14:creationId xmlns:p14="http://schemas.microsoft.com/office/powerpoint/2010/main" val="10874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 Topics with Custom Sid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734CB6A-98E4-C14D-BC3F-515715D7B508}"/>
              </a:ext>
            </a:extLst>
          </p:cNvPr>
          <p:cNvSpPr>
            <a:spLocks noGrp="1"/>
          </p:cNvSpPr>
          <p:nvPr>
            <p:ph type="pic" sz="quarter" idx="22"/>
          </p:nvPr>
        </p:nvSpPr>
        <p:spPr>
          <a:xfrm>
            <a:off x="0" y="-1"/>
            <a:ext cx="4114800" cy="6858000"/>
          </a:xfrm>
          <a:prstGeom prst="rect">
            <a:avLst/>
          </a:prstGeom>
        </p:spPr>
        <p:txBody>
          <a:bodyPr/>
          <a:lstStyle/>
          <a:p>
            <a:endParaRPr lang="en-US"/>
          </a:p>
        </p:txBody>
      </p:sp>
      <p:pic>
        <p:nvPicPr>
          <p:cNvPr id="31" name="Picture 30" descr="A picture containing drawing&#10;&#10;Description automatically generated">
            <a:extLst>
              <a:ext uri="{FF2B5EF4-FFF2-40B4-BE49-F238E27FC236}">
                <a16:creationId xmlns:a16="http://schemas.microsoft.com/office/drawing/2014/main" id="{E815B4BC-07B3-CE45-8C94-FA08D237BAAA}"/>
              </a:ext>
            </a:extLst>
          </p:cNvPr>
          <p:cNvPicPr>
            <a:picLocks noChangeAspect="1"/>
          </p:cNvPicPr>
          <p:nvPr userDrawn="1"/>
        </p:nvPicPr>
        <p:blipFill rotWithShape="1">
          <a:blip r:embed="rId2"/>
          <a:srcRect l="20719" t="-1224" r="20635" b="92959"/>
          <a:stretch/>
        </p:blipFill>
        <p:spPr>
          <a:xfrm>
            <a:off x="0" y="5943601"/>
            <a:ext cx="12209364" cy="914399"/>
          </a:xfrm>
          <a:prstGeom prst="rect">
            <a:avLst/>
          </a:prstGeom>
        </p:spPr>
      </p:pic>
      <p:sp>
        <p:nvSpPr>
          <p:cNvPr id="13" name="Footer Placeholder 4">
            <a:extLst>
              <a:ext uri="{FF2B5EF4-FFF2-40B4-BE49-F238E27FC236}">
                <a16:creationId xmlns:a16="http://schemas.microsoft.com/office/drawing/2014/main" id="{E5DB33EB-3060-E747-899A-362D08CB6C9D}"/>
              </a:ext>
            </a:extLst>
          </p:cNvPr>
          <p:cNvSpPr txBox="1">
            <a:spLocks/>
          </p:cNvSpPr>
          <p:nvPr userDrawn="1"/>
        </p:nvSpPr>
        <p:spPr>
          <a:xfrm>
            <a:off x="4038600" y="6286499"/>
            <a:ext cx="4114800" cy="434975"/>
          </a:xfrm>
          <a:prstGeom prst="rect">
            <a:avLst/>
          </a:prstGeom>
        </p:spPr>
        <p:txBody>
          <a:bodyPr vert="horz" lIns="91440" tIns="45720" rIns="91440" bIns="45720" rtlCol="0" anchor="b"/>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3"/>
                </a:solidFill>
              </a:rPr>
              <a:t>MAKING OLDER BETTER</a:t>
            </a:r>
          </a:p>
        </p:txBody>
      </p:sp>
      <p:sp>
        <p:nvSpPr>
          <p:cNvPr id="15" name="Slide Number Placeholder 5">
            <a:extLst>
              <a:ext uri="{FF2B5EF4-FFF2-40B4-BE49-F238E27FC236}">
                <a16:creationId xmlns:a16="http://schemas.microsoft.com/office/drawing/2014/main" id="{12770772-4BEB-F642-891D-1482A5E67C0D}"/>
              </a:ext>
            </a:extLst>
          </p:cNvPr>
          <p:cNvSpPr txBox="1">
            <a:spLocks/>
          </p:cNvSpPr>
          <p:nvPr userDrawn="1"/>
        </p:nvSpPr>
        <p:spPr>
          <a:xfrm>
            <a:off x="11306989" y="6286499"/>
            <a:ext cx="659780" cy="43497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86669-97FE-E046-87BD-3BDB6F56197B}" type="slidenum">
              <a:rPr lang="en-US" smtClean="0">
                <a:solidFill>
                  <a:schemeClr val="accent3"/>
                </a:solidFill>
              </a:rPr>
              <a:pPr/>
              <a:t>‹#›</a:t>
            </a:fld>
            <a:endParaRPr lang="en-US">
              <a:solidFill>
                <a:schemeClr val="accent3"/>
              </a:solidFill>
            </a:endParaRPr>
          </a:p>
        </p:txBody>
      </p:sp>
      <p:sp>
        <p:nvSpPr>
          <p:cNvPr id="19" name="Text Placeholder 18">
            <a:extLst>
              <a:ext uri="{FF2B5EF4-FFF2-40B4-BE49-F238E27FC236}">
                <a16:creationId xmlns:a16="http://schemas.microsoft.com/office/drawing/2014/main" id="{F14CDB86-5DA9-0848-A605-E74C35547EAB}"/>
              </a:ext>
            </a:extLst>
          </p:cNvPr>
          <p:cNvSpPr>
            <a:spLocks noGrp="1"/>
          </p:cNvSpPr>
          <p:nvPr>
            <p:ph type="body" sz="quarter" idx="10" hasCustomPrompt="1"/>
          </p:nvPr>
        </p:nvSpPr>
        <p:spPr>
          <a:xfrm>
            <a:off x="4932363" y="878396"/>
            <a:ext cx="2578100" cy="464695"/>
          </a:xfrm>
          <a:prstGeom prst="rect">
            <a:avLst/>
          </a:prstGeom>
        </p:spPr>
        <p:txBody>
          <a:bodyPr anchor="b"/>
          <a:lstStyle>
            <a:lvl1pPr marL="0" indent="0">
              <a:buNone/>
              <a:defRPr>
                <a:solidFill>
                  <a:schemeClr val="accent3"/>
                </a:solidFill>
                <a:latin typeface="+mj-lt"/>
              </a:defRPr>
            </a:lvl1pPr>
          </a:lstStyle>
          <a:p>
            <a:pPr lvl="0"/>
            <a:r>
              <a:rPr lang="en-US"/>
              <a:t>Topic 1</a:t>
            </a:r>
          </a:p>
        </p:txBody>
      </p:sp>
      <p:sp>
        <p:nvSpPr>
          <p:cNvPr id="20" name="Text Placeholder 18">
            <a:extLst>
              <a:ext uri="{FF2B5EF4-FFF2-40B4-BE49-F238E27FC236}">
                <a16:creationId xmlns:a16="http://schemas.microsoft.com/office/drawing/2014/main" id="{6B7D58C6-31DB-B14C-853A-FF677A97E13E}"/>
              </a:ext>
            </a:extLst>
          </p:cNvPr>
          <p:cNvSpPr>
            <a:spLocks noGrp="1"/>
          </p:cNvSpPr>
          <p:nvPr>
            <p:ph type="body" sz="quarter" idx="11" hasCustomPrompt="1"/>
          </p:nvPr>
        </p:nvSpPr>
        <p:spPr>
          <a:xfrm>
            <a:off x="4932363" y="1462610"/>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1" name="Text Placeholder 18">
            <a:extLst>
              <a:ext uri="{FF2B5EF4-FFF2-40B4-BE49-F238E27FC236}">
                <a16:creationId xmlns:a16="http://schemas.microsoft.com/office/drawing/2014/main" id="{363FB62B-B4D9-6D4D-BC2E-4299C317CB87}"/>
              </a:ext>
            </a:extLst>
          </p:cNvPr>
          <p:cNvSpPr>
            <a:spLocks noGrp="1"/>
          </p:cNvSpPr>
          <p:nvPr>
            <p:ph type="body" sz="quarter" idx="12" hasCustomPrompt="1"/>
          </p:nvPr>
        </p:nvSpPr>
        <p:spPr>
          <a:xfrm>
            <a:off x="4932363" y="114300"/>
            <a:ext cx="2578100" cy="644577"/>
          </a:xfrm>
          <a:prstGeom prst="rect">
            <a:avLst/>
          </a:prstGeom>
        </p:spPr>
        <p:txBody>
          <a:bodyPr anchor="b"/>
          <a:lstStyle>
            <a:lvl1pPr marL="0" indent="0">
              <a:buNone/>
              <a:defRPr>
                <a:solidFill>
                  <a:schemeClr val="accent1"/>
                </a:solidFill>
                <a:latin typeface="+mj-lt"/>
              </a:defRPr>
            </a:lvl1pPr>
          </a:lstStyle>
          <a:p>
            <a:pPr lvl="0"/>
            <a:r>
              <a:rPr lang="en-US"/>
              <a:t>01.</a:t>
            </a:r>
          </a:p>
        </p:txBody>
      </p:sp>
      <p:sp>
        <p:nvSpPr>
          <p:cNvPr id="22" name="Text Placeholder 18">
            <a:extLst>
              <a:ext uri="{FF2B5EF4-FFF2-40B4-BE49-F238E27FC236}">
                <a16:creationId xmlns:a16="http://schemas.microsoft.com/office/drawing/2014/main" id="{C36B1361-5A90-CE48-9959-59B840B4094A}"/>
              </a:ext>
            </a:extLst>
          </p:cNvPr>
          <p:cNvSpPr>
            <a:spLocks noGrp="1"/>
          </p:cNvSpPr>
          <p:nvPr>
            <p:ph type="body" sz="quarter" idx="13" hasCustomPrompt="1"/>
          </p:nvPr>
        </p:nvSpPr>
        <p:spPr>
          <a:xfrm>
            <a:off x="8728889" y="878396"/>
            <a:ext cx="2578100" cy="464695"/>
          </a:xfrm>
          <a:prstGeom prst="rect">
            <a:avLst/>
          </a:prstGeom>
        </p:spPr>
        <p:txBody>
          <a:bodyPr anchor="b"/>
          <a:lstStyle>
            <a:lvl1pPr marL="0" indent="0">
              <a:buNone/>
              <a:defRPr>
                <a:solidFill>
                  <a:schemeClr val="accent3"/>
                </a:solidFill>
                <a:latin typeface="+mj-lt"/>
              </a:defRPr>
            </a:lvl1pPr>
          </a:lstStyle>
          <a:p>
            <a:pPr lvl="0"/>
            <a:r>
              <a:rPr lang="en-US"/>
              <a:t>Topic 2</a:t>
            </a:r>
          </a:p>
        </p:txBody>
      </p:sp>
      <p:sp>
        <p:nvSpPr>
          <p:cNvPr id="23" name="Text Placeholder 18">
            <a:extLst>
              <a:ext uri="{FF2B5EF4-FFF2-40B4-BE49-F238E27FC236}">
                <a16:creationId xmlns:a16="http://schemas.microsoft.com/office/drawing/2014/main" id="{843D10E9-834D-FD41-A963-0C9CA81DEC86}"/>
              </a:ext>
            </a:extLst>
          </p:cNvPr>
          <p:cNvSpPr>
            <a:spLocks noGrp="1"/>
          </p:cNvSpPr>
          <p:nvPr>
            <p:ph type="body" sz="quarter" idx="14" hasCustomPrompt="1"/>
          </p:nvPr>
        </p:nvSpPr>
        <p:spPr>
          <a:xfrm>
            <a:off x="8728889" y="1462610"/>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4" name="Text Placeholder 18">
            <a:extLst>
              <a:ext uri="{FF2B5EF4-FFF2-40B4-BE49-F238E27FC236}">
                <a16:creationId xmlns:a16="http://schemas.microsoft.com/office/drawing/2014/main" id="{48C66D79-B3B9-1F42-9277-A20AB7041054}"/>
              </a:ext>
            </a:extLst>
          </p:cNvPr>
          <p:cNvSpPr>
            <a:spLocks noGrp="1"/>
          </p:cNvSpPr>
          <p:nvPr>
            <p:ph type="body" sz="quarter" idx="15" hasCustomPrompt="1"/>
          </p:nvPr>
        </p:nvSpPr>
        <p:spPr>
          <a:xfrm>
            <a:off x="8728889" y="114300"/>
            <a:ext cx="2578100" cy="644577"/>
          </a:xfrm>
          <a:prstGeom prst="rect">
            <a:avLst/>
          </a:prstGeom>
        </p:spPr>
        <p:txBody>
          <a:bodyPr anchor="b"/>
          <a:lstStyle>
            <a:lvl1pPr marL="0" indent="0">
              <a:buNone/>
              <a:defRPr>
                <a:solidFill>
                  <a:schemeClr val="accent1"/>
                </a:solidFill>
                <a:latin typeface="+mj-lt"/>
              </a:defRPr>
            </a:lvl1pPr>
          </a:lstStyle>
          <a:p>
            <a:pPr lvl="0"/>
            <a:r>
              <a:rPr lang="en-US"/>
              <a:t>02.</a:t>
            </a:r>
          </a:p>
        </p:txBody>
      </p:sp>
      <p:sp>
        <p:nvSpPr>
          <p:cNvPr id="25" name="Text Placeholder 18">
            <a:extLst>
              <a:ext uri="{FF2B5EF4-FFF2-40B4-BE49-F238E27FC236}">
                <a16:creationId xmlns:a16="http://schemas.microsoft.com/office/drawing/2014/main" id="{38D74723-2324-FD49-A14C-6BB968196076}"/>
              </a:ext>
            </a:extLst>
          </p:cNvPr>
          <p:cNvSpPr>
            <a:spLocks noGrp="1"/>
          </p:cNvSpPr>
          <p:nvPr>
            <p:ph type="body" sz="quarter" idx="16" hasCustomPrompt="1"/>
          </p:nvPr>
        </p:nvSpPr>
        <p:spPr>
          <a:xfrm>
            <a:off x="4932363" y="3870807"/>
            <a:ext cx="2578100" cy="464695"/>
          </a:xfrm>
          <a:prstGeom prst="rect">
            <a:avLst/>
          </a:prstGeom>
        </p:spPr>
        <p:txBody>
          <a:bodyPr anchor="b"/>
          <a:lstStyle>
            <a:lvl1pPr marL="0" indent="0">
              <a:buNone/>
              <a:defRPr>
                <a:solidFill>
                  <a:schemeClr val="accent3"/>
                </a:solidFill>
                <a:latin typeface="+mj-lt"/>
              </a:defRPr>
            </a:lvl1pPr>
          </a:lstStyle>
          <a:p>
            <a:pPr lvl="0"/>
            <a:r>
              <a:rPr lang="en-US"/>
              <a:t>Topic 3</a:t>
            </a:r>
          </a:p>
        </p:txBody>
      </p:sp>
      <p:sp>
        <p:nvSpPr>
          <p:cNvPr id="26" name="Text Placeholder 18">
            <a:extLst>
              <a:ext uri="{FF2B5EF4-FFF2-40B4-BE49-F238E27FC236}">
                <a16:creationId xmlns:a16="http://schemas.microsoft.com/office/drawing/2014/main" id="{CF2FB6AE-5C08-814D-811C-111D3C4E00A7}"/>
              </a:ext>
            </a:extLst>
          </p:cNvPr>
          <p:cNvSpPr>
            <a:spLocks noGrp="1"/>
          </p:cNvSpPr>
          <p:nvPr>
            <p:ph type="body" sz="quarter" idx="17" hasCustomPrompt="1"/>
          </p:nvPr>
        </p:nvSpPr>
        <p:spPr>
          <a:xfrm>
            <a:off x="4932363" y="4455021"/>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7" name="Text Placeholder 18">
            <a:extLst>
              <a:ext uri="{FF2B5EF4-FFF2-40B4-BE49-F238E27FC236}">
                <a16:creationId xmlns:a16="http://schemas.microsoft.com/office/drawing/2014/main" id="{3DD82301-AF9B-B145-AA96-0038E7D3018E}"/>
              </a:ext>
            </a:extLst>
          </p:cNvPr>
          <p:cNvSpPr>
            <a:spLocks noGrp="1"/>
          </p:cNvSpPr>
          <p:nvPr>
            <p:ph type="body" sz="quarter" idx="18" hasCustomPrompt="1"/>
          </p:nvPr>
        </p:nvSpPr>
        <p:spPr>
          <a:xfrm>
            <a:off x="4932363" y="3106711"/>
            <a:ext cx="2578100" cy="644577"/>
          </a:xfrm>
          <a:prstGeom prst="rect">
            <a:avLst/>
          </a:prstGeom>
        </p:spPr>
        <p:txBody>
          <a:bodyPr anchor="b"/>
          <a:lstStyle>
            <a:lvl1pPr marL="0" indent="0">
              <a:buNone/>
              <a:defRPr>
                <a:solidFill>
                  <a:schemeClr val="accent1"/>
                </a:solidFill>
                <a:latin typeface="+mj-lt"/>
              </a:defRPr>
            </a:lvl1pPr>
          </a:lstStyle>
          <a:p>
            <a:pPr lvl="0"/>
            <a:r>
              <a:rPr lang="en-US"/>
              <a:t>03.</a:t>
            </a:r>
          </a:p>
        </p:txBody>
      </p:sp>
      <p:sp>
        <p:nvSpPr>
          <p:cNvPr id="28" name="Text Placeholder 18">
            <a:extLst>
              <a:ext uri="{FF2B5EF4-FFF2-40B4-BE49-F238E27FC236}">
                <a16:creationId xmlns:a16="http://schemas.microsoft.com/office/drawing/2014/main" id="{066B0B22-2624-4740-B9DB-F3C59F514576}"/>
              </a:ext>
            </a:extLst>
          </p:cNvPr>
          <p:cNvSpPr>
            <a:spLocks noGrp="1"/>
          </p:cNvSpPr>
          <p:nvPr>
            <p:ph type="body" sz="quarter" idx="19" hasCustomPrompt="1"/>
          </p:nvPr>
        </p:nvSpPr>
        <p:spPr>
          <a:xfrm>
            <a:off x="8728889" y="3870807"/>
            <a:ext cx="2578100" cy="464695"/>
          </a:xfrm>
          <a:prstGeom prst="rect">
            <a:avLst/>
          </a:prstGeom>
        </p:spPr>
        <p:txBody>
          <a:bodyPr anchor="b"/>
          <a:lstStyle>
            <a:lvl1pPr marL="0" indent="0">
              <a:buNone/>
              <a:defRPr>
                <a:solidFill>
                  <a:schemeClr val="accent3"/>
                </a:solidFill>
                <a:latin typeface="+mj-lt"/>
              </a:defRPr>
            </a:lvl1pPr>
          </a:lstStyle>
          <a:p>
            <a:pPr lvl="0"/>
            <a:r>
              <a:rPr lang="en-US"/>
              <a:t>Topic 4</a:t>
            </a:r>
          </a:p>
        </p:txBody>
      </p:sp>
      <p:sp>
        <p:nvSpPr>
          <p:cNvPr id="29" name="Text Placeholder 18">
            <a:extLst>
              <a:ext uri="{FF2B5EF4-FFF2-40B4-BE49-F238E27FC236}">
                <a16:creationId xmlns:a16="http://schemas.microsoft.com/office/drawing/2014/main" id="{864616EF-0639-3D4D-90B9-77E7B9F4E6DD}"/>
              </a:ext>
            </a:extLst>
          </p:cNvPr>
          <p:cNvSpPr>
            <a:spLocks noGrp="1"/>
          </p:cNvSpPr>
          <p:nvPr>
            <p:ph type="body" sz="quarter" idx="20" hasCustomPrompt="1"/>
          </p:nvPr>
        </p:nvSpPr>
        <p:spPr>
          <a:xfrm>
            <a:off x="8728889" y="4455021"/>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30" name="Text Placeholder 18">
            <a:extLst>
              <a:ext uri="{FF2B5EF4-FFF2-40B4-BE49-F238E27FC236}">
                <a16:creationId xmlns:a16="http://schemas.microsoft.com/office/drawing/2014/main" id="{089F080E-A7A3-DD47-93FF-14AA1A5AE2A4}"/>
              </a:ext>
            </a:extLst>
          </p:cNvPr>
          <p:cNvSpPr>
            <a:spLocks noGrp="1"/>
          </p:cNvSpPr>
          <p:nvPr>
            <p:ph type="body" sz="quarter" idx="21" hasCustomPrompt="1"/>
          </p:nvPr>
        </p:nvSpPr>
        <p:spPr>
          <a:xfrm>
            <a:off x="8728889" y="3106711"/>
            <a:ext cx="2578100" cy="644577"/>
          </a:xfrm>
          <a:prstGeom prst="rect">
            <a:avLst/>
          </a:prstGeom>
        </p:spPr>
        <p:txBody>
          <a:bodyPr anchor="b"/>
          <a:lstStyle>
            <a:lvl1pPr marL="0" indent="0">
              <a:buNone/>
              <a:defRPr>
                <a:solidFill>
                  <a:schemeClr val="accent1"/>
                </a:solidFill>
                <a:latin typeface="+mj-lt"/>
              </a:defRPr>
            </a:lvl1pPr>
          </a:lstStyle>
          <a:p>
            <a:pPr lvl="0"/>
            <a:r>
              <a:rPr lang="en-US"/>
              <a:t>04.</a:t>
            </a:r>
          </a:p>
        </p:txBody>
      </p:sp>
      <p:pic>
        <p:nvPicPr>
          <p:cNvPr id="32" name="Picture 31">
            <a:extLst>
              <a:ext uri="{FF2B5EF4-FFF2-40B4-BE49-F238E27FC236}">
                <a16:creationId xmlns:a16="http://schemas.microsoft.com/office/drawing/2014/main" id="{A04B72EE-D20A-5C42-B577-21154152412E}"/>
              </a:ext>
            </a:extLst>
          </p:cNvPr>
          <p:cNvPicPr>
            <a:picLocks noChangeAspect="1"/>
          </p:cNvPicPr>
          <p:nvPr userDrawn="1"/>
        </p:nvPicPr>
        <p:blipFill>
          <a:blip r:embed="rId3"/>
          <a:stretch>
            <a:fillRect/>
          </a:stretch>
        </p:blipFill>
        <p:spPr>
          <a:xfrm>
            <a:off x="190500" y="6386419"/>
            <a:ext cx="2970830" cy="335056"/>
          </a:xfrm>
          <a:prstGeom prst="rect">
            <a:avLst/>
          </a:prstGeom>
        </p:spPr>
      </p:pic>
    </p:spTree>
    <p:extLst>
      <p:ext uri="{BB962C8B-B14F-4D97-AF65-F5344CB8AC3E}">
        <p14:creationId xmlns:p14="http://schemas.microsoft.com/office/powerpoint/2010/main" val="1070499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1 Topic with custom phot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FEF35A-D7BD-0E4E-B897-4BE81FB0E587}"/>
              </a:ext>
            </a:extLst>
          </p:cNvPr>
          <p:cNvSpPr/>
          <p:nvPr userDrawn="1"/>
        </p:nvSpPr>
        <p:spPr>
          <a:xfrm>
            <a:off x="0" y="0"/>
            <a:ext cx="4676931" cy="6858000"/>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6" name="Picture 15" descr="A picture containing drawing&#10;&#10;Description automatically generated">
            <a:extLst>
              <a:ext uri="{FF2B5EF4-FFF2-40B4-BE49-F238E27FC236}">
                <a16:creationId xmlns:a16="http://schemas.microsoft.com/office/drawing/2014/main" id="{8367C41A-61E0-5A40-A826-D5A6B1D9EB74}"/>
              </a:ext>
            </a:extLst>
          </p:cNvPr>
          <p:cNvPicPr>
            <a:picLocks noChangeAspect="1"/>
          </p:cNvPicPr>
          <p:nvPr userDrawn="1"/>
        </p:nvPicPr>
        <p:blipFill rotWithShape="1">
          <a:blip r:embed="rId2"/>
          <a:srcRect l="20719" t="-1224" r="20635" b="92959"/>
          <a:stretch/>
        </p:blipFill>
        <p:spPr>
          <a:xfrm>
            <a:off x="0" y="5943601"/>
            <a:ext cx="12209364" cy="914399"/>
          </a:xfrm>
          <a:prstGeom prst="rect">
            <a:avLst/>
          </a:prstGeom>
        </p:spPr>
      </p:pic>
      <p:sp>
        <p:nvSpPr>
          <p:cNvPr id="12" name="Footer Placeholder 4">
            <a:extLst>
              <a:ext uri="{FF2B5EF4-FFF2-40B4-BE49-F238E27FC236}">
                <a16:creationId xmlns:a16="http://schemas.microsoft.com/office/drawing/2014/main" id="{839A4ABF-DB6D-194D-B108-79883D1FED53}"/>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accent3"/>
                </a:solidFill>
                <a:latin typeface="+mj-lt"/>
              </a:defRPr>
            </a:lvl1pPr>
          </a:lstStyle>
          <a:p>
            <a:r>
              <a:rPr lang="en-US"/>
              <a:t>MAKING OLDER BETTER</a:t>
            </a:r>
          </a:p>
        </p:txBody>
      </p:sp>
      <p:sp>
        <p:nvSpPr>
          <p:cNvPr id="13" name="Slide Number Placeholder 5">
            <a:extLst>
              <a:ext uri="{FF2B5EF4-FFF2-40B4-BE49-F238E27FC236}">
                <a16:creationId xmlns:a16="http://schemas.microsoft.com/office/drawing/2014/main" id="{441BD82A-1708-2741-B086-05D742FA1D75}"/>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accent3"/>
                </a:solidFill>
                <a:latin typeface="+mj-lt"/>
              </a:defRPr>
            </a:lvl1pPr>
          </a:lstStyle>
          <a:p>
            <a:fld id="{AF086669-97FE-E046-87BD-3BDB6F56197B}" type="slidenum">
              <a:rPr lang="en-US" smtClean="0"/>
              <a:pPr/>
              <a:t>‹#›</a:t>
            </a:fld>
            <a:endParaRPr lang="en-US"/>
          </a:p>
        </p:txBody>
      </p:sp>
      <p:sp>
        <p:nvSpPr>
          <p:cNvPr id="17" name="Text Placeholder 16">
            <a:extLst>
              <a:ext uri="{FF2B5EF4-FFF2-40B4-BE49-F238E27FC236}">
                <a16:creationId xmlns:a16="http://schemas.microsoft.com/office/drawing/2014/main" id="{0FFA8385-C579-B94C-956D-B52D4320EFF1}"/>
              </a:ext>
            </a:extLst>
          </p:cNvPr>
          <p:cNvSpPr>
            <a:spLocks noGrp="1"/>
          </p:cNvSpPr>
          <p:nvPr>
            <p:ph type="body" sz="quarter" idx="10" hasCustomPrompt="1"/>
          </p:nvPr>
        </p:nvSpPr>
        <p:spPr>
          <a:xfrm>
            <a:off x="7450137" y="479425"/>
            <a:ext cx="4516631" cy="1020762"/>
          </a:xfrm>
          <a:prstGeom prst="rect">
            <a:avLst/>
          </a:prstGeom>
        </p:spPr>
        <p:txBody>
          <a:bodyPr lIns="0" tIns="0" rIns="0" bIns="0" anchor="b"/>
          <a:lstStyle>
            <a:lvl1pPr marL="0" indent="0">
              <a:buNone/>
              <a:defRPr sz="4800">
                <a:solidFill>
                  <a:schemeClr val="accent1"/>
                </a:solidFill>
                <a:latin typeface="+mj-lt"/>
              </a:defRPr>
            </a:lvl1pPr>
          </a:lstStyle>
          <a:p>
            <a:pPr lvl="0"/>
            <a:r>
              <a:rPr lang="en-US"/>
              <a:t>Title Here</a:t>
            </a:r>
          </a:p>
        </p:txBody>
      </p:sp>
      <p:sp>
        <p:nvSpPr>
          <p:cNvPr id="18" name="Text Placeholder 16">
            <a:extLst>
              <a:ext uri="{FF2B5EF4-FFF2-40B4-BE49-F238E27FC236}">
                <a16:creationId xmlns:a16="http://schemas.microsoft.com/office/drawing/2014/main" id="{B06EBF57-A2BE-6A4E-879B-B06897B2EF5D}"/>
              </a:ext>
            </a:extLst>
          </p:cNvPr>
          <p:cNvSpPr>
            <a:spLocks noGrp="1"/>
          </p:cNvSpPr>
          <p:nvPr>
            <p:ph type="body" sz="quarter" idx="11" hasCustomPrompt="1"/>
          </p:nvPr>
        </p:nvSpPr>
        <p:spPr>
          <a:xfrm>
            <a:off x="7450138" y="2762249"/>
            <a:ext cx="4551362" cy="3181352"/>
          </a:xfrm>
          <a:prstGeom prst="rect">
            <a:avLst/>
          </a:prstGeom>
        </p:spPr>
        <p:txBody>
          <a:bodyPr/>
          <a:lstStyle>
            <a:lvl1pPr marL="0" indent="0">
              <a:buNone/>
              <a:defRPr/>
            </a:lvl1pPr>
          </a:lstStyle>
          <a:p>
            <a:pPr lvl="0"/>
            <a:r>
              <a:rPr lang="en-US"/>
              <a:t>Body copy</a:t>
            </a:r>
          </a:p>
        </p:txBody>
      </p:sp>
      <p:sp>
        <p:nvSpPr>
          <p:cNvPr id="20" name="Text Placeholder 16">
            <a:extLst>
              <a:ext uri="{FF2B5EF4-FFF2-40B4-BE49-F238E27FC236}">
                <a16:creationId xmlns:a16="http://schemas.microsoft.com/office/drawing/2014/main" id="{35343559-A697-F246-A4B2-0C37CCBAB1A1}"/>
              </a:ext>
            </a:extLst>
          </p:cNvPr>
          <p:cNvSpPr>
            <a:spLocks noGrp="1"/>
          </p:cNvSpPr>
          <p:nvPr>
            <p:ph type="body" sz="quarter" idx="12" hasCustomPrompt="1"/>
          </p:nvPr>
        </p:nvSpPr>
        <p:spPr>
          <a:xfrm>
            <a:off x="7450138" y="1539037"/>
            <a:ext cx="4551362" cy="1020762"/>
          </a:xfrm>
          <a:prstGeom prst="rect">
            <a:avLst/>
          </a:prstGeom>
        </p:spPr>
        <p:txBody>
          <a:bodyPr anchor="b"/>
          <a:lstStyle>
            <a:lvl1pPr marL="0" indent="0">
              <a:buNone/>
              <a:defRPr sz="2800">
                <a:solidFill>
                  <a:schemeClr val="accent3"/>
                </a:solidFill>
                <a:latin typeface="+mj-lt"/>
              </a:defRPr>
            </a:lvl1pPr>
          </a:lstStyle>
          <a:p>
            <a:pPr lvl="0"/>
            <a:r>
              <a:rPr lang="en-US"/>
              <a:t>Sub Title Here</a:t>
            </a:r>
          </a:p>
        </p:txBody>
      </p:sp>
      <p:sp>
        <p:nvSpPr>
          <p:cNvPr id="23" name="Picture Placeholder 22">
            <a:extLst>
              <a:ext uri="{FF2B5EF4-FFF2-40B4-BE49-F238E27FC236}">
                <a16:creationId xmlns:a16="http://schemas.microsoft.com/office/drawing/2014/main" id="{332AD489-EA7F-9148-AD8B-ED812CCCA89E}"/>
              </a:ext>
            </a:extLst>
          </p:cNvPr>
          <p:cNvSpPr>
            <a:spLocks noGrp="1"/>
          </p:cNvSpPr>
          <p:nvPr>
            <p:ph type="pic" sz="quarter" idx="13"/>
          </p:nvPr>
        </p:nvSpPr>
        <p:spPr>
          <a:xfrm>
            <a:off x="0" y="1500187"/>
            <a:ext cx="6858000" cy="3857625"/>
          </a:xfrm>
          <a:prstGeom prst="rect">
            <a:avLst/>
          </a:prstGeom>
        </p:spPr>
        <p:txBody>
          <a:bodyPr/>
          <a:lstStyle/>
          <a:p>
            <a:endParaRPr lang="en-US"/>
          </a:p>
        </p:txBody>
      </p:sp>
      <p:pic>
        <p:nvPicPr>
          <p:cNvPr id="11" name="Picture 10">
            <a:extLst>
              <a:ext uri="{FF2B5EF4-FFF2-40B4-BE49-F238E27FC236}">
                <a16:creationId xmlns:a16="http://schemas.microsoft.com/office/drawing/2014/main" id="{001AD45B-7A57-A841-86AE-65995BEBE901}"/>
              </a:ext>
            </a:extLst>
          </p:cNvPr>
          <p:cNvPicPr>
            <a:picLocks noChangeAspect="1"/>
          </p:cNvPicPr>
          <p:nvPr userDrawn="1"/>
        </p:nvPicPr>
        <p:blipFill>
          <a:blip r:embed="rId3"/>
          <a:stretch>
            <a:fillRect/>
          </a:stretch>
        </p:blipFill>
        <p:spPr>
          <a:xfrm>
            <a:off x="190500" y="6386419"/>
            <a:ext cx="2970830" cy="335056"/>
          </a:xfrm>
          <a:prstGeom prst="rect">
            <a:avLst/>
          </a:prstGeom>
        </p:spPr>
      </p:pic>
    </p:spTree>
    <p:extLst>
      <p:ext uri="{BB962C8B-B14F-4D97-AF65-F5344CB8AC3E}">
        <p14:creationId xmlns:p14="http://schemas.microsoft.com/office/powerpoint/2010/main" val="94299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1 Topic with custom phot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FEF35A-D7BD-0E4E-B897-4BE81FB0E587}"/>
              </a:ext>
            </a:extLst>
          </p:cNvPr>
          <p:cNvSpPr/>
          <p:nvPr userDrawn="1"/>
        </p:nvSpPr>
        <p:spPr>
          <a:xfrm>
            <a:off x="0" y="0"/>
            <a:ext cx="4676931" cy="6858000"/>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6" name="Picture 15" descr="A picture containing drawing&#10;&#10;Description automatically generated">
            <a:extLst>
              <a:ext uri="{FF2B5EF4-FFF2-40B4-BE49-F238E27FC236}">
                <a16:creationId xmlns:a16="http://schemas.microsoft.com/office/drawing/2014/main" id="{8367C41A-61E0-5A40-A826-D5A6B1D9EB74}"/>
              </a:ext>
            </a:extLst>
          </p:cNvPr>
          <p:cNvPicPr>
            <a:picLocks noChangeAspect="1"/>
          </p:cNvPicPr>
          <p:nvPr userDrawn="1"/>
        </p:nvPicPr>
        <p:blipFill rotWithShape="1">
          <a:blip r:embed="rId2"/>
          <a:srcRect l="20719" t="-1224" r="20635" b="92959"/>
          <a:stretch/>
        </p:blipFill>
        <p:spPr>
          <a:xfrm>
            <a:off x="0" y="5943601"/>
            <a:ext cx="12209364" cy="914399"/>
          </a:xfrm>
          <a:prstGeom prst="rect">
            <a:avLst/>
          </a:prstGeom>
        </p:spPr>
      </p:pic>
      <p:sp>
        <p:nvSpPr>
          <p:cNvPr id="12" name="Footer Placeholder 4">
            <a:extLst>
              <a:ext uri="{FF2B5EF4-FFF2-40B4-BE49-F238E27FC236}">
                <a16:creationId xmlns:a16="http://schemas.microsoft.com/office/drawing/2014/main" id="{839A4ABF-DB6D-194D-B108-79883D1FED53}"/>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accent3"/>
                </a:solidFill>
                <a:latin typeface="+mj-lt"/>
              </a:defRPr>
            </a:lvl1pPr>
          </a:lstStyle>
          <a:p>
            <a:r>
              <a:rPr lang="en-US"/>
              <a:t>MAKING OLDER BETTER</a:t>
            </a:r>
          </a:p>
        </p:txBody>
      </p:sp>
      <p:sp>
        <p:nvSpPr>
          <p:cNvPr id="13" name="Slide Number Placeholder 5">
            <a:extLst>
              <a:ext uri="{FF2B5EF4-FFF2-40B4-BE49-F238E27FC236}">
                <a16:creationId xmlns:a16="http://schemas.microsoft.com/office/drawing/2014/main" id="{441BD82A-1708-2741-B086-05D742FA1D75}"/>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accent3"/>
                </a:solidFill>
                <a:latin typeface="+mj-lt"/>
              </a:defRPr>
            </a:lvl1pPr>
          </a:lstStyle>
          <a:p>
            <a:fld id="{AF086669-97FE-E046-87BD-3BDB6F56197B}" type="slidenum">
              <a:rPr lang="en-US" smtClean="0"/>
              <a:pPr/>
              <a:t>‹#›</a:t>
            </a:fld>
            <a:endParaRPr lang="en-US"/>
          </a:p>
        </p:txBody>
      </p:sp>
      <p:sp>
        <p:nvSpPr>
          <p:cNvPr id="17" name="Text Placeholder 16">
            <a:extLst>
              <a:ext uri="{FF2B5EF4-FFF2-40B4-BE49-F238E27FC236}">
                <a16:creationId xmlns:a16="http://schemas.microsoft.com/office/drawing/2014/main" id="{0FFA8385-C579-B94C-956D-B52D4320EFF1}"/>
              </a:ext>
            </a:extLst>
          </p:cNvPr>
          <p:cNvSpPr>
            <a:spLocks noGrp="1"/>
          </p:cNvSpPr>
          <p:nvPr>
            <p:ph type="body" sz="quarter" idx="10" hasCustomPrompt="1"/>
          </p:nvPr>
        </p:nvSpPr>
        <p:spPr>
          <a:xfrm>
            <a:off x="5748017" y="479425"/>
            <a:ext cx="6218751" cy="1020762"/>
          </a:xfrm>
          <a:prstGeom prst="rect">
            <a:avLst/>
          </a:prstGeom>
        </p:spPr>
        <p:txBody>
          <a:bodyPr lIns="0" tIns="0" rIns="0" bIns="0" anchor="b"/>
          <a:lstStyle>
            <a:lvl1pPr marL="0" indent="0">
              <a:buNone/>
              <a:defRPr sz="4800">
                <a:solidFill>
                  <a:schemeClr val="accent1"/>
                </a:solidFill>
                <a:latin typeface="+mj-lt"/>
              </a:defRPr>
            </a:lvl1pPr>
          </a:lstStyle>
          <a:p>
            <a:pPr lvl="0"/>
            <a:r>
              <a:rPr lang="en-US"/>
              <a:t>Title Here</a:t>
            </a:r>
          </a:p>
        </p:txBody>
      </p:sp>
      <p:sp>
        <p:nvSpPr>
          <p:cNvPr id="18" name="Text Placeholder 16">
            <a:extLst>
              <a:ext uri="{FF2B5EF4-FFF2-40B4-BE49-F238E27FC236}">
                <a16:creationId xmlns:a16="http://schemas.microsoft.com/office/drawing/2014/main" id="{B06EBF57-A2BE-6A4E-879B-B06897B2EF5D}"/>
              </a:ext>
            </a:extLst>
          </p:cNvPr>
          <p:cNvSpPr>
            <a:spLocks noGrp="1"/>
          </p:cNvSpPr>
          <p:nvPr>
            <p:ph type="body" sz="quarter" idx="11" hasCustomPrompt="1"/>
          </p:nvPr>
        </p:nvSpPr>
        <p:spPr>
          <a:xfrm>
            <a:off x="5734929" y="2762249"/>
            <a:ext cx="6266571" cy="3181352"/>
          </a:xfrm>
          <a:prstGeom prst="rect">
            <a:avLst/>
          </a:prstGeom>
        </p:spPr>
        <p:txBody>
          <a:bodyPr/>
          <a:lstStyle>
            <a:lvl1pPr marL="0" indent="0">
              <a:buNone/>
              <a:defRPr/>
            </a:lvl1pPr>
          </a:lstStyle>
          <a:p>
            <a:pPr lvl="0"/>
            <a:r>
              <a:rPr lang="en-US"/>
              <a:t>Body copy</a:t>
            </a:r>
          </a:p>
        </p:txBody>
      </p:sp>
      <p:sp>
        <p:nvSpPr>
          <p:cNvPr id="20" name="Text Placeholder 16">
            <a:extLst>
              <a:ext uri="{FF2B5EF4-FFF2-40B4-BE49-F238E27FC236}">
                <a16:creationId xmlns:a16="http://schemas.microsoft.com/office/drawing/2014/main" id="{35343559-A697-F246-A4B2-0C37CCBAB1A1}"/>
              </a:ext>
            </a:extLst>
          </p:cNvPr>
          <p:cNvSpPr>
            <a:spLocks noGrp="1"/>
          </p:cNvSpPr>
          <p:nvPr>
            <p:ph type="body" sz="quarter" idx="12" hasCustomPrompt="1"/>
          </p:nvPr>
        </p:nvSpPr>
        <p:spPr>
          <a:xfrm>
            <a:off x="5734929" y="1539037"/>
            <a:ext cx="6266571" cy="1020762"/>
          </a:xfrm>
          <a:prstGeom prst="rect">
            <a:avLst/>
          </a:prstGeom>
        </p:spPr>
        <p:txBody>
          <a:bodyPr anchor="b"/>
          <a:lstStyle>
            <a:lvl1pPr marL="0" indent="0">
              <a:buNone/>
              <a:defRPr sz="2800">
                <a:solidFill>
                  <a:schemeClr val="accent3"/>
                </a:solidFill>
                <a:latin typeface="+mj-lt"/>
              </a:defRPr>
            </a:lvl1pPr>
          </a:lstStyle>
          <a:p>
            <a:pPr lvl="0"/>
            <a:r>
              <a:rPr lang="en-US"/>
              <a:t>Sub Title Here</a:t>
            </a:r>
          </a:p>
        </p:txBody>
      </p:sp>
      <p:sp>
        <p:nvSpPr>
          <p:cNvPr id="23" name="Picture Placeholder 22">
            <a:extLst>
              <a:ext uri="{FF2B5EF4-FFF2-40B4-BE49-F238E27FC236}">
                <a16:creationId xmlns:a16="http://schemas.microsoft.com/office/drawing/2014/main" id="{332AD489-EA7F-9148-AD8B-ED812CCCA89E}"/>
              </a:ext>
            </a:extLst>
          </p:cNvPr>
          <p:cNvSpPr>
            <a:spLocks noGrp="1"/>
          </p:cNvSpPr>
          <p:nvPr>
            <p:ph type="pic" sz="quarter" idx="13"/>
          </p:nvPr>
        </p:nvSpPr>
        <p:spPr>
          <a:xfrm>
            <a:off x="0" y="114300"/>
            <a:ext cx="5083126" cy="2751113"/>
          </a:xfrm>
          <a:prstGeom prst="rect">
            <a:avLst/>
          </a:prstGeom>
        </p:spPr>
        <p:txBody>
          <a:bodyPr/>
          <a:lstStyle/>
          <a:p>
            <a:endParaRPr lang="en-US"/>
          </a:p>
        </p:txBody>
      </p:sp>
      <p:pic>
        <p:nvPicPr>
          <p:cNvPr id="11" name="Picture 10">
            <a:extLst>
              <a:ext uri="{FF2B5EF4-FFF2-40B4-BE49-F238E27FC236}">
                <a16:creationId xmlns:a16="http://schemas.microsoft.com/office/drawing/2014/main" id="{001AD45B-7A57-A841-86AE-65995BEBE901}"/>
              </a:ext>
            </a:extLst>
          </p:cNvPr>
          <p:cNvPicPr>
            <a:picLocks noChangeAspect="1"/>
          </p:cNvPicPr>
          <p:nvPr userDrawn="1"/>
        </p:nvPicPr>
        <p:blipFill>
          <a:blip r:embed="rId3"/>
          <a:stretch>
            <a:fillRect/>
          </a:stretch>
        </p:blipFill>
        <p:spPr>
          <a:xfrm>
            <a:off x="190500" y="6386419"/>
            <a:ext cx="2970830" cy="335056"/>
          </a:xfrm>
          <a:prstGeom prst="rect">
            <a:avLst/>
          </a:prstGeom>
        </p:spPr>
      </p:pic>
      <p:sp>
        <p:nvSpPr>
          <p:cNvPr id="14" name="Picture Placeholder 22">
            <a:extLst>
              <a:ext uri="{FF2B5EF4-FFF2-40B4-BE49-F238E27FC236}">
                <a16:creationId xmlns:a16="http://schemas.microsoft.com/office/drawing/2014/main" id="{1BCD495E-A5DF-433F-807A-332BD1755317}"/>
              </a:ext>
            </a:extLst>
          </p:cNvPr>
          <p:cNvSpPr>
            <a:spLocks noGrp="1"/>
          </p:cNvSpPr>
          <p:nvPr>
            <p:ph type="pic" sz="quarter" idx="14"/>
          </p:nvPr>
        </p:nvSpPr>
        <p:spPr>
          <a:xfrm>
            <a:off x="0" y="3201751"/>
            <a:ext cx="5083126" cy="2751113"/>
          </a:xfrm>
          <a:prstGeom prst="rect">
            <a:avLst/>
          </a:prstGeom>
        </p:spPr>
        <p:txBody>
          <a:bodyPr/>
          <a:lstStyle/>
          <a:p>
            <a:endParaRPr lang="en-US"/>
          </a:p>
        </p:txBody>
      </p:sp>
    </p:spTree>
    <p:extLst>
      <p:ext uri="{BB962C8B-B14F-4D97-AF65-F5344CB8AC3E}">
        <p14:creationId xmlns:p14="http://schemas.microsoft.com/office/powerpoint/2010/main" val="956719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Topics">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D4A0C21-3803-4181-BFEA-AA9B4E3A3D3C}"/>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p:txBody>
          <a:bodyPr/>
          <a:lstStyle>
            <a:lvl1pPr>
              <a:defRPr>
                <a:solidFill>
                  <a:schemeClr val="bg1"/>
                </a:solidFill>
              </a:defRPr>
            </a:lvl1p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p:txBody>
          <a:bodyPr/>
          <a:lstStyle>
            <a:lvl1pPr>
              <a:defRPr>
                <a:solidFill>
                  <a:schemeClr val="bg1"/>
                </a:solidFill>
              </a:defRPr>
            </a:lvl1pPr>
          </a:lstStyle>
          <a:p>
            <a:fld id="{AF086669-97FE-E046-87BD-3BDB6F56197B}" type="slidenum">
              <a:rPr lang="en-US" smtClean="0"/>
              <a:pPr/>
              <a:t>‹#›</a:t>
            </a:fld>
            <a:endParaRPr lang="en-US"/>
          </a:p>
        </p:txBody>
      </p:sp>
      <p:sp>
        <p:nvSpPr>
          <p:cNvPr id="34" name="Text Placeholder 33">
            <a:extLst>
              <a:ext uri="{FF2B5EF4-FFF2-40B4-BE49-F238E27FC236}">
                <a16:creationId xmlns:a16="http://schemas.microsoft.com/office/drawing/2014/main" id="{685942FC-776E-9D47-9E6D-3A18709ED4F5}"/>
              </a:ext>
            </a:extLst>
          </p:cNvPr>
          <p:cNvSpPr>
            <a:spLocks noGrp="1"/>
          </p:cNvSpPr>
          <p:nvPr>
            <p:ph type="body" sz="quarter" idx="13" hasCustomPrompt="1"/>
          </p:nvPr>
        </p:nvSpPr>
        <p:spPr>
          <a:xfrm>
            <a:off x="96012" y="4591022"/>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1</a:t>
            </a:r>
          </a:p>
        </p:txBody>
      </p:sp>
      <p:sp>
        <p:nvSpPr>
          <p:cNvPr id="39" name="Text Placeholder 33">
            <a:extLst>
              <a:ext uri="{FF2B5EF4-FFF2-40B4-BE49-F238E27FC236}">
                <a16:creationId xmlns:a16="http://schemas.microsoft.com/office/drawing/2014/main" id="{667C016F-077E-7248-AF0A-0ECEE0609CFB}"/>
              </a:ext>
            </a:extLst>
          </p:cNvPr>
          <p:cNvSpPr>
            <a:spLocks noGrp="1"/>
          </p:cNvSpPr>
          <p:nvPr>
            <p:ph type="body" sz="quarter" idx="14" hasCustomPrompt="1"/>
          </p:nvPr>
        </p:nvSpPr>
        <p:spPr>
          <a:xfrm>
            <a:off x="2532888" y="4561012"/>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2</a:t>
            </a:r>
          </a:p>
        </p:txBody>
      </p:sp>
      <p:sp>
        <p:nvSpPr>
          <p:cNvPr id="40" name="Text Placeholder 33">
            <a:extLst>
              <a:ext uri="{FF2B5EF4-FFF2-40B4-BE49-F238E27FC236}">
                <a16:creationId xmlns:a16="http://schemas.microsoft.com/office/drawing/2014/main" id="{0F6C20FC-A19C-BA44-8382-ADC691B3B9F3}"/>
              </a:ext>
            </a:extLst>
          </p:cNvPr>
          <p:cNvSpPr>
            <a:spLocks noGrp="1"/>
          </p:cNvSpPr>
          <p:nvPr>
            <p:ph type="body" sz="quarter" idx="15" hasCustomPrompt="1"/>
          </p:nvPr>
        </p:nvSpPr>
        <p:spPr>
          <a:xfrm>
            <a:off x="4967478" y="4561926"/>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3</a:t>
            </a:r>
          </a:p>
        </p:txBody>
      </p:sp>
      <p:sp>
        <p:nvSpPr>
          <p:cNvPr id="41" name="Text Placeholder 33">
            <a:extLst>
              <a:ext uri="{FF2B5EF4-FFF2-40B4-BE49-F238E27FC236}">
                <a16:creationId xmlns:a16="http://schemas.microsoft.com/office/drawing/2014/main" id="{57DDA378-A1FA-6A4C-AAB3-E8BB6FF8E383}"/>
              </a:ext>
            </a:extLst>
          </p:cNvPr>
          <p:cNvSpPr>
            <a:spLocks noGrp="1"/>
          </p:cNvSpPr>
          <p:nvPr>
            <p:ph type="body" sz="quarter" idx="16" hasCustomPrompt="1"/>
          </p:nvPr>
        </p:nvSpPr>
        <p:spPr>
          <a:xfrm>
            <a:off x="7404354" y="4571347"/>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4</a:t>
            </a:r>
          </a:p>
        </p:txBody>
      </p:sp>
      <p:sp>
        <p:nvSpPr>
          <p:cNvPr id="42" name="Text Placeholder 33">
            <a:extLst>
              <a:ext uri="{FF2B5EF4-FFF2-40B4-BE49-F238E27FC236}">
                <a16:creationId xmlns:a16="http://schemas.microsoft.com/office/drawing/2014/main" id="{B6EB269D-1BA3-6548-BB36-DB2F5FFE9FE0}"/>
              </a:ext>
            </a:extLst>
          </p:cNvPr>
          <p:cNvSpPr>
            <a:spLocks noGrp="1"/>
          </p:cNvSpPr>
          <p:nvPr>
            <p:ph type="body" sz="quarter" idx="17" hasCustomPrompt="1"/>
          </p:nvPr>
        </p:nvSpPr>
        <p:spPr>
          <a:xfrm>
            <a:off x="9892284" y="4577472"/>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5</a:t>
            </a:r>
          </a:p>
        </p:txBody>
      </p:sp>
      <p:pic>
        <p:nvPicPr>
          <p:cNvPr id="25" name="Picture 24">
            <a:extLst>
              <a:ext uri="{FF2B5EF4-FFF2-40B4-BE49-F238E27FC236}">
                <a16:creationId xmlns:a16="http://schemas.microsoft.com/office/drawing/2014/main" id="{B0DC8C20-E508-AE46-8CCB-82548CA85A54}"/>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2493856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5 Topic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8BDB8EC-C5D2-42ED-95E9-58A0A533B6E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p:txBody>
          <a:bodyPr/>
          <a:lstStyle>
            <a:lvl1pPr>
              <a:defRPr>
                <a:solidFill>
                  <a:schemeClr val="bg1"/>
                </a:solidFill>
              </a:defRPr>
            </a:lvl1p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p:txBody>
          <a:bodyPr/>
          <a:lstStyle>
            <a:lvl1pPr>
              <a:defRPr>
                <a:solidFill>
                  <a:schemeClr val="bg1"/>
                </a:solidFill>
              </a:defRPr>
            </a:lvl1pPr>
          </a:lstStyle>
          <a:p>
            <a:fld id="{AF086669-97FE-E046-87BD-3BDB6F56197B}" type="slidenum">
              <a:rPr lang="en-US" smtClean="0"/>
              <a:pPr/>
              <a:t>‹#›</a:t>
            </a:fld>
            <a:endParaRPr lang="en-US"/>
          </a:p>
        </p:txBody>
      </p:sp>
      <p:sp>
        <p:nvSpPr>
          <p:cNvPr id="34" name="Text Placeholder 33">
            <a:extLst>
              <a:ext uri="{FF2B5EF4-FFF2-40B4-BE49-F238E27FC236}">
                <a16:creationId xmlns:a16="http://schemas.microsoft.com/office/drawing/2014/main" id="{685942FC-776E-9D47-9E6D-3A18709ED4F5}"/>
              </a:ext>
            </a:extLst>
          </p:cNvPr>
          <p:cNvSpPr>
            <a:spLocks noGrp="1"/>
          </p:cNvSpPr>
          <p:nvPr>
            <p:ph type="body" sz="quarter" idx="13" hasCustomPrompt="1"/>
          </p:nvPr>
        </p:nvSpPr>
        <p:spPr>
          <a:xfrm>
            <a:off x="96012" y="114300"/>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1</a:t>
            </a:r>
          </a:p>
        </p:txBody>
      </p:sp>
      <p:sp>
        <p:nvSpPr>
          <p:cNvPr id="25" name="Text Placeholder 33">
            <a:extLst>
              <a:ext uri="{FF2B5EF4-FFF2-40B4-BE49-F238E27FC236}">
                <a16:creationId xmlns:a16="http://schemas.microsoft.com/office/drawing/2014/main" id="{294B1A52-E601-4C40-AE05-0019BBAA5446}"/>
              </a:ext>
            </a:extLst>
          </p:cNvPr>
          <p:cNvSpPr>
            <a:spLocks noGrp="1"/>
          </p:cNvSpPr>
          <p:nvPr>
            <p:ph type="body" sz="quarter" idx="18" hasCustomPrompt="1"/>
          </p:nvPr>
        </p:nvSpPr>
        <p:spPr>
          <a:xfrm>
            <a:off x="101346" y="1489362"/>
            <a:ext cx="2249424" cy="4454237"/>
          </a:xfrm>
          <a:prstGeom prst="rect">
            <a:avLst/>
          </a:prstGeom>
        </p:spPr>
        <p:txBody>
          <a:bodyPr anchor="t"/>
          <a:lstStyle>
            <a:lvl1pPr marL="0" indent="0" algn="ctr">
              <a:buNone/>
              <a:defRPr sz="1600">
                <a:solidFill>
                  <a:schemeClr val="bg1"/>
                </a:solidFill>
                <a:latin typeface="+mn-lt"/>
              </a:defRPr>
            </a:lvl1pPr>
          </a:lstStyle>
          <a:p>
            <a:pPr lvl="0"/>
            <a:r>
              <a:rPr lang="en-US"/>
              <a:t>Topic body</a:t>
            </a:r>
          </a:p>
        </p:txBody>
      </p:sp>
      <p:pic>
        <p:nvPicPr>
          <p:cNvPr id="20" name="Picture 19">
            <a:extLst>
              <a:ext uri="{FF2B5EF4-FFF2-40B4-BE49-F238E27FC236}">
                <a16:creationId xmlns:a16="http://schemas.microsoft.com/office/drawing/2014/main" id="{15D34971-3801-F74F-9DFE-FBF1856F0632}"/>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383610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5 Topic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90D2D1E-C8E7-4DCA-B02B-1CE442653197}"/>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p:txBody>
          <a:bodyPr/>
          <a:lstStyle>
            <a:lvl1pPr>
              <a:defRPr>
                <a:solidFill>
                  <a:schemeClr val="bg1"/>
                </a:solidFill>
              </a:defRPr>
            </a:lvl1p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p:txBody>
          <a:bodyPr/>
          <a:lstStyle>
            <a:lvl1pPr>
              <a:defRPr>
                <a:solidFill>
                  <a:schemeClr val="bg1"/>
                </a:solidFill>
              </a:defRPr>
            </a:lvl1pPr>
          </a:lstStyle>
          <a:p>
            <a:fld id="{AF086669-97FE-E046-87BD-3BDB6F56197B}" type="slidenum">
              <a:rPr lang="en-US" smtClean="0"/>
              <a:pPr/>
              <a:t>‹#›</a:t>
            </a:fld>
            <a:endParaRPr lang="en-US"/>
          </a:p>
        </p:txBody>
      </p:sp>
      <p:sp>
        <p:nvSpPr>
          <p:cNvPr id="34" name="Text Placeholder 33">
            <a:extLst>
              <a:ext uri="{FF2B5EF4-FFF2-40B4-BE49-F238E27FC236}">
                <a16:creationId xmlns:a16="http://schemas.microsoft.com/office/drawing/2014/main" id="{685942FC-776E-9D47-9E6D-3A18709ED4F5}"/>
              </a:ext>
            </a:extLst>
          </p:cNvPr>
          <p:cNvSpPr>
            <a:spLocks noGrp="1"/>
          </p:cNvSpPr>
          <p:nvPr>
            <p:ph type="body" sz="quarter" idx="13" hasCustomPrompt="1"/>
          </p:nvPr>
        </p:nvSpPr>
        <p:spPr>
          <a:xfrm>
            <a:off x="2511933" y="114300"/>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2</a:t>
            </a:r>
          </a:p>
        </p:txBody>
      </p:sp>
      <p:sp>
        <p:nvSpPr>
          <p:cNvPr id="25" name="Text Placeholder 33">
            <a:extLst>
              <a:ext uri="{FF2B5EF4-FFF2-40B4-BE49-F238E27FC236}">
                <a16:creationId xmlns:a16="http://schemas.microsoft.com/office/drawing/2014/main" id="{294B1A52-E601-4C40-AE05-0019BBAA5446}"/>
              </a:ext>
            </a:extLst>
          </p:cNvPr>
          <p:cNvSpPr>
            <a:spLocks noGrp="1"/>
          </p:cNvSpPr>
          <p:nvPr>
            <p:ph type="body" sz="quarter" idx="18" hasCustomPrompt="1"/>
          </p:nvPr>
        </p:nvSpPr>
        <p:spPr>
          <a:xfrm>
            <a:off x="2517267" y="1489362"/>
            <a:ext cx="2249424" cy="4454237"/>
          </a:xfrm>
          <a:prstGeom prst="rect">
            <a:avLst/>
          </a:prstGeom>
        </p:spPr>
        <p:txBody>
          <a:bodyPr anchor="t"/>
          <a:lstStyle>
            <a:lvl1pPr marL="0" indent="0" algn="ctr">
              <a:buNone/>
              <a:defRPr sz="1600">
                <a:solidFill>
                  <a:schemeClr val="bg1"/>
                </a:solidFill>
                <a:latin typeface="+mn-lt"/>
              </a:defRPr>
            </a:lvl1pPr>
          </a:lstStyle>
          <a:p>
            <a:pPr lvl="0"/>
            <a:r>
              <a:rPr lang="en-US"/>
              <a:t>Topic body</a:t>
            </a:r>
          </a:p>
        </p:txBody>
      </p:sp>
      <p:pic>
        <p:nvPicPr>
          <p:cNvPr id="19" name="Picture 18">
            <a:extLst>
              <a:ext uri="{FF2B5EF4-FFF2-40B4-BE49-F238E27FC236}">
                <a16:creationId xmlns:a16="http://schemas.microsoft.com/office/drawing/2014/main" id="{4E96B790-6FDC-C74E-8E2F-DC7F088CA553}"/>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3345086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5 Topic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75E7C04-F631-4D29-8D52-A31FA5B9A5B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p:txBody>
          <a:bodyPr/>
          <a:lstStyle>
            <a:lvl1pPr>
              <a:defRPr>
                <a:solidFill>
                  <a:schemeClr val="bg1"/>
                </a:solidFill>
              </a:defRPr>
            </a:lvl1p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p:txBody>
          <a:bodyPr/>
          <a:lstStyle>
            <a:lvl1pPr>
              <a:defRPr>
                <a:solidFill>
                  <a:schemeClr val="bg1"/>
                </a:solidFill>
              </a:defRPr>
            </a:lvl1pPr>
          </a:lstStyle>
          <a:p>
            <a:fld id="{AF086669-97FE-E046-87BD-3BDB6F56197B}" type="slidenum">
              <a:rPr lang="en-US" smtClean="0"/>
              <a:pPr/>
              <a:t>‹#›</a:t>
            </a:fld>
            <a:endParaRPr lang="en-US"/>
          </a:p>
        </p:txBody>
      </p:sp>
      <p:sp>
        <p:nvSpPr>
          <p:cNvPr id="34" name="Text Placeholder 33">
            <a:extLst>
              <a:ext uri="{FF2B5EF4-FFF2-40B4-BE49-F238E27FC236}">
                <a16:creationId xmlns:a16="http://schemas.microsoft.com/office/drawing/2014/main" id="{685942FC-776E-9D47-9E6D-3A18709ED4F5}"/>
              </a:ext>
            </a:extLst>
          </p:cNvPr>
          <p:cNvSpPr>
            <a:spLocks noGrp="1"/>
          </p:cNvSpPr>
          <p:nvPr>
            <p:ph type="body" sz="quarter" idx="13" hasCustomPrompt="1"/>
          </p:nvPr>
        </p:nvSpPr>
        <p:spPr>
          <a:xfrm>
            <a:off x="4961001" y="114300"/>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3</a:t>
            </a:r>
          </a:p>
        </p:txBody>
      </p:sp>
      <p:sp>
        <p:nvSpPr>
          <p:cNvPr id="25" name="Text Placeholder 33">
            <a:extLst>
              <a:ext uri="{FF2B5EF4-FFF2-40B4-BE49-F238E27FC236}">
                <a16:creationId xmlns:a16="http://schemas.microsoft.com/office/drawing/2014/main" id="{294B1A52-E601-4C40-AE05-0019BBAA5446}"/>
              </a:ext>
            </a:extLst>
          </p:cNvPr>
          <p:cNvSpPr>
            <a:spLocks noGrp="1"/>
          </p:cNvSpPr>
          <p:nvPr>
            <p:ph type="body" sz="quarter" idx="18" hasCustomPrompt="1"/>
          </p:nvPr>
        </p:nvSpPr>
        <p:spPr>
          <a:xfrm>
            <a:off x="4966335" y="1489362"/>
            <a:ext cx="2249424" cy="4454237"/>
          </a:xfrm>
          <a:prstGeom prst="rect">
            <a:avLst/>
          </a:prstGeom>
        </p:spPr>
        <p:txBody>
          <a:bodyPr anchor="t"/>
          <a:lstStyle>
            <a:lvl1pPr marL="0" indent="0" algn="ctr">
              <a:buNone/>
              <a:defRPr sz="1600">
                <a:solidFill>
                  <a:schemeClr val="bg1"/>
                </a:solidFill>
                <a:latin typeface="+mn-lt"/>
              </a:defRPr>
            </a:lvl1pPr>
          </a:lstStyle>
          <a:p>
            <a:pPr lvl="0"/>
            <a:r>
              <a:rPr lang="en-US"/>
              <a:t>Topic body</a:t>
            </a:r>
          </a:p>
        </p:txBody>
      </p:sp>
      <p:pic>
        <p:nvPicPr>
          <p:cNvPr id="20" name="Picture 19">
            <a:extLst>
              <a:ext uri="{FF2B5EF4-FFF2-40B4-BE49-F238E27FC236}">
                <a16:creationId xmlns:a16="http://schemas.microsoft.com/office/drawing/2014/main" id="{DA7871EB-175A-E14B-B4BE-7FD1CE69DD5E}"/>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380256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1EDC-3AD5-7049-8DAF-A30F7B95D29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589825-7F80-C446-B92C-2108E4AD053C}"/>
              </a:ext>
            </a:extLst>
          </p:cNvPr>
          <p:cNvSpPr>
            <a:spLocks noGrp="1"/>
          </p:cNvSpPr>
          <p:nvPr>
            <p:ph sz="half" idx="1"/>
          </p:nvPr>
        </p:nvSpPr>
        <p:spPr>
          <a:xfrm>
            <a:off x="225230"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CD340-0898-584D-9051-1DD12E349032}"/>
              </a:ext>
            </a:extLst>
          </p:cNvPr>
          <p:cNvSpPr>
            <a:spLocks noGrp="1"/>
          </p:cNvSpPr>
          <p:nvPr>
            <p:ph sz="half" idx="2"/>
          </p:nvPr>
        </p:nvSpPr>
        <p:spPr>
          <a:xfrm>
            <a:off x="6172202"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F84B109-D2A8-094F-B89D-CA502114597D}"/>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E8676ADE-E3E3-5343-925F-54F7EEDA723D}"/>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E60D3DA0-7F71-714E-9EF5-66684FBD9B67}"/>
              </a:ext>
            </a:extLst>
          </p:cNvPr>
          <p:cNvCxnSpPr/>
          <p:nvPr userDrawn="1"/>
        </p:nvCxnSpPr>
        <p:spPr>
          <a:xfrm>
            <a:off x="225230" y="1146176"/>
            <a:ext cx="105289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8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5 Topics">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0899628-161F-4FDF-9730-469F5FD164A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p:txBody>
          <a:bodyPr/>
          <a:lstStyle>
            <a:lvl1pPr>
              <a:defRPr>
                <a:solidFill>
                  <a:schemeClr val="bg1"/>
                </a:solidFill>
              </a:defRPr>
            </a:lvl1p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p:txBody>
          <a:bodyPr/>
          <a:lstStyle>
            <a:lvl1pPr>
              <a:defRPr>
                <a:solidFill>
                  <a:schemeClr val="bg1"/>
                </a:solidFill>
              </a:defRPr>
            </a:lvl1pPr>
          </a:lstStyle>
          <a:p>
            <a:fld id="{AF086669-97FE-E046-87BD-3BDB6F56197B}" type="slidenum">
              <a:rPr lang="en-US" smtClean="0"/>
              <a:pPr/>
              <a:t>‹#›</a:t>
            </a:fld>
            <a:endParaRPr lang="en-US"/>
          </a:p>
        </p:txBody>
      </p:sp>
      <p:sp>
        <p:nvSpPr>
          <p:cNvPr id="34" name="Text Placeholder 33">
            <a:extLst>
              <a:ext uri="{FF2B5EF4-FFF2-40B4-BE49-F238E27FC236}">
                <a16:creationId xmlns:a16="http://schemas.microsoft.com/office/drawing/2014/main" id="{685942FC-776E-9D47-9E6D-3A18709ED4F5}"/>
              </a:ext>
            </a:extLst>
          </p:cNvPr>
          <p:cNvSpPr>
            <a:spLocks noGrp="1"/>
          </p:cNvSpPr>
          <p:nvPr>
            <p:ph type="body" sz="quarter" idx="13" hasCustomPrompt="1"/>
          </p:nvPr>
        </p:nvSpPr>
        <p:spPr>
          <a:xfrm>
            <a:off x="7428357" y="114300"/>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4</a:t>
            </a:r>
          </a:p>
        </p:txBody>
      </p:sp>
      <p:sp>
        <p:nvSpPr>
          <p:cNvPr id="25" name="Text Placeholder 33">
            <a:extLst>
              <a:ext uri="{FF2B5EF4-FFF2-40B4-BE49-F238E27FC236}">
                <a16:creationId xmlns:a16="http://schemas.microsoft.com/office/drawing/2014/main" id="{294B1A52-E601-4C40-AE05-0019BBAA5446}"/>
              </a:ext>
            </a:extLst>
          </p:cNvPr>
          <p:cNvSpPr>
            <a:spLocks noGrp="1"/>
          </p:cNvSpPr>
          <p:nvPr>
            <p:ph type="body" sz="quarter" idx="18" hasCustomPrompt="1"/>
          </p:nvPr>
        </p:nvSpPr>
        <p:spPr>
          <a:xfrm>
            <a:off x="7433691" y="1489362"/>
            <a:ext cx="2249424" cy="4454237"/>
          </a:xfrm>
          <a:prstGeom prst="rect">
            <a:avLst/>
          </a:prstGeom>
        </p:spPr>
        <p:txBody>
          <a:bodyPr anchor="t"/>
          <a:lstStyle>
            <a:lvl1pPr marL="0" indent="0" algn="ctr">
              <a:buNone/>
              <a:defRPr sz="1600">
                <a:solidFill>
                  <a:schemeClr val="bg1"/>
                </a:solidFill>
                <a:latin typeface="+mn-lt"/>
              </a:defRPr>
            </a:lvl1pPr>
          </a:lstStyle>
          <a:p>
            <a:pPr lvl="0"/>
            <a:r>
              <a:rPr lang="en-US"/>
              <a:t>Topic body</a:t>
            </a:r>
          </a:p>
        </p:txBody>
      </p:sp>
      <p:pic>
        <p:nvPicPr>
          <p:cNvPr id="19" name="Picture 18">
            <a:extLst>
              <a:ext uri="{FF2B5EF4-FFF2-40B4-BE49-F238E27FC236}">
                <a16:creationId xmlns:a16="http://schemas.microsoft.com/office/drawing/2014/main" id="{B7F0DE9B-6F57-BF45-BB6A-6F8570D6AD0A}"/>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713912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5 Topic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1EE24342-D2A4-4036-B7DD-89D952258CD4}"/>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p:txBody>
          <a:bodyPr/>
          <a:lstStyle>
            <a:lvl1pPr>
              <a:defRPr>
                <a:solidFill>
                  <a:schemeClr val="bg1"/>
                </a:solidFill>
              </a:defRPr>
            </a:lvl1p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p:txBody>
          <a:bodyPr/>
          <a:lstStyle>
            <a:lvl1pPr>
              <a:defRPr>
                <a:solidFill>
                  <a:schemeClr val="bg1"/>
                </a:solidFill>
              </a:defRPr>
            </a:lvl1pPr>
          </a:lstStyle>
          <a:p>
            <a:fld id="{AF086669-97FE-E046-87BD-3BDB6F56197B}" type="slidenum">
              <a:rPr lang="en-US" smtClean="0"/>
              <a:pPr/>
              <a:t>‹#›</a:t>
            </a:fld>
            <a:endParaRPr lang="en-US"/>
          </a:p>
        </p:txBody>
      </p:sp>
      <p:sp>
        <p:nvSpPr>
          <p:cNvPr id="34" name="Text Placeholder 33">
            <a:extLst>
              <a:ext uri="{FF2B5EF4-FFF2-40B4-BE49-F238E27FC236}">
                <a16:creationId xmlns:a16="http://schemas.microsoft.com/office/drawing/2014/main" id="{685942FC-776E-9D47-9E6D-3A18709ED4F5}"/>
              </a:ext>
            </a:extLst>
          </p:cNvPr>
          <p:cNvSpPr>
            <a:spLocks noGrp="1"/>
          </p:cNvSpPr>
          <p:nvPr>
            <p:ph type="body" sz="quarter" idx="13" hasCustomPrompt="1"/>
          </p:nvPr>
        </p:nvSpPr>
        <p:spPr>
          <a:xfrm>
            <a:off x="9843897" y="114300"/>
            <a:ext cx="2249424" cy="1352578"/>
          </a:xfrm>
          <a:prstGeom prst="rect">
            <a:avLst/>
          </a:prstGeom>
        </p:spPr>
        <p:txBody>
          <a:bodyPr anchor="ctr"/>
          <a:lstStyle>
            <a:lvl1pPr marL="0" indent="0" algn="ctr">
              <a:buNone/>
              <a:defRPr>
                <a:solidFill>
                  <a:schemeClr val="bg1"/>
                </a:solidFill>
                <a:latin typeface="+mj-lt"/>
              </a:defRPr>
            </a:lvl1pPr>
          </a:lstStyle>
          <a:p>
            <a:pPr lvl="0"/>
            <a:r>
              <a:rPr lang="en-US"/>
              <a:t>Topic 4</a:t>
            </a:r>
          </a:p>
        </p:txBody>
      </p:sp>
      <p:sp>
        <p:nvSpPr>
          <p:cNvPr id="25" name="Text Placeholder 33">
            <a:extLst>
              <a:ext uri="{FF2B5EF4-FFF2-40B4-BE49-F238E27FC236}">
                <a16:creationId xmlns:a16="http://schemas.microsoft.com/office/drawing/2014/main" id="{294B1A52-E601-4C40-AE05-0019BBAA5446}"/>
              </a:ext>
            </a:extLst>
          </p:cNvPr>
          <p:cNvSpPr>
            <a:spLocks noGrp="1"/>
          </p:cNvSpPr>
          <p:nvPr>
            <p:ph type="body" sz="quarter" idx="18" hasCustomPrompt="1"/>
          </p:nvPr>
        </p:nvSpPr>
        <p:spPr>
          <a:xfrm>
            <a:off x="9849231" y="1489362"/>
            <a:ext cx="2249424" cy="4454237"/>
          </a:xfrm>
          <a:prstGeom prst="rect">
            <a:avLst/>
          </a:prstGeom>
        </p:spPr>
        <p:txBody>
          <a:bodyPr anchor="t"/>
          <a:lstStyle>
            <a:lvl1pPr marL="0" indent="0" algn="ctr">
              <a:buNone/>
              <a:defRPr sz="1600">
                <a:solidFill>
                  <a:schemeClr val="bg1"/>
                </a:solidFill>
                <a:latin typeface="+mn-lt"/>
              </a:defRPr>
            </a:lvl1pPr>
          </a:lstStyle>
          <a:p>
            <a:pPr lvl="0"/>
            <a:r>
              <a:rPr lang="en-US"/>
              <a:t>Topic body</a:t>
            </a:r>
          </a:p>
        </p:txBody>
      </p:sp>
      <p:pic>
        <p:nvPicPr>
          <p:cNvPr id="19" name="Picture 18">
            <a:extLst>
              <a:ext uri="{FF2B5EF4-FFF2-40B4-BE49-F238E27FC236}">
                <a16:creationId xmlns:a16="http://schemas.microsoft.com/office/drawing/2014/main" id="{ED732A99-69B3-A342-8AF9-95B12059D0AB}"/>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24135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79AE-685B-D74F-9DA4-0CAB6CDAB192}"/>
              </a:ext>
            </a:extLst>
          </p:cNvPr>
          <p:cNvSpPr>
            <a:spLocks noGrp="1"/>
          </p:cNvSpPr>
          <p:nvPr>
            <p:ph type="title" hasCustomPrompt="1"/>
          </p:nvPr>
        </p:nvSpPr>
        <p:spPr>
          <a:xfrm>
            <a:off x="225231" y="121934"/>
            <a:ext cx="11776269" cy="100965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4E34262-D764-5646-937F-80C04419F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4906C286-4B5F-DF4C-A6F1-4668D28AF864}"/>
              </a:ext>
            </a:extLst>
          </p:cNvPr>
          <p:cNvCxnSpPr/>
          <p:nvPr userDrawn="1"/>
        </p:nvCxnSpPr>
        <p:spPr>
          <a:xfrm>
            <a:off x="225230" y="1146176"/>
            <a:ext cx="10528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114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1EDC-3AD5-7049-8DAF-A30F7B95D29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589825-7F80-C446-B92C-2108E4AD053C}"/>
              </a:ext>
            </a:extLst>
          </p:cNvPr>
          <p:cNvSpPr>
            <a:spLocks noGrp="1"/>
          </p:cNvSpPr>
          <p:nvPr>
            <p:ph sz="half" idx="1"/>
          </p:nvPr>
        </p:nvSpPr>
        <p:spPr>
          <a:xfrm>
            <a:off x="225230"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CD340-0898-584D-9051-1DD12E349032}"/>
              </a:ext>
            </a:extLst>
          </p:cNvPr>
          <p:cNvSpPr>
            <a:spLocks noGrp="1"/>
          </p:cNvSpPr>
          <p:nvPr>
            <p:ph sz="half" idx="2"/>
          </p:nvPr>
        </p:nvSpPr>
        <p:spPr>
          <a:xfrm>
            <a:off x="6172202"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F84B109-D2A8-094F-B89D-CA502114597D}"/>
              </a:ext>
            </a:extLst>
          </p:cNvPr>
          <p:cNvSpPr>
            <a:spLocks noGrp="1"/>
          </p:cNvSpPr>
          <p:nvPr>
            <p:ph type="ftr" sz="quarter" idx="11"/>
          </p:nvPr>
        </p:nvSpPr>
        <p:spPr/>
        <p:txBody>
          <a:bodyPr/>
          <a:lstStyle/>
          <a:p>
            <a:r>
              <a:rPr lang="en-US"/>
              <a:t>MAKING OLDER BETTER</a:t>
            </a:r>
          </a:p>
        </p:txBody>
      </p:sp>
      <p:sp>
        <p:nvSpPr>
          <p:cNvPr id="7" name="Slide Number Placeholder 6">
            <a:extLst>
              <a:ext uri="{FF2B5EF4-FFF2-40B4-BE49-F238E27FC236}">
                <a16:creationId xmlns:a16="http://schemas.microsoft.com/office/drawing/2014/main" id="{E8676ADE-E3E3-5343-925F-54F7EEDA723D}"/>
              </a:ext>
            </a:extLst>
          </p:cNvPr>
          <p:cNvSpPr>
            <a:spLocks noGrp="1"/>
          </p:cNvSpPr>
          <p:nvPr>
            <p:ph type="sldNum" sz="quarter" idx="12"/>
          </p:nvPr>
        </p:nvSpPr>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E60D3DA0-7F71-714E-9EF5-66684FBD9B67}"/>
              </a:ext>
            </a:extLst>
          </p:cNvPr>
          <p:cNvCxnSpPr/>
          <p:nvPr userDrawn="1"/>
        </p:nvCxnSpPr>
        <p:spPr>
          <a:xfrm>
            <a:off x="225230" y="1146176"/>
            <a:ext cx="10528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111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9F9F-4FB9-3C41-A1C4-EC2951A40F5C}"/>
              </a:ext>
            </a:extLst>
          </p:cNvPr>
          <p:cNvSpPr>
            <a:spLocks noGrp="1"/>
          </p:cNvSpPr>
          <p:nvPr>
            <p:ph type="title" hasCustomPrompt="1"/>
          </p:nvPr>
        </p:nvSpPr>
        <p:spPr>
          <a:xfrm>
            <a:off x="238539" y="151433"/>
            <a:ext cx="10515600" cy="994741"/>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AF883FF6-D374-AD41-B25A-D7358FFBDAE1}"/>
              </a:ext>
            </a:extLst>
          </p:cNvPr>
          <p:cNvSpPr>
            <a:spLocks noGrp="1"/>
          </p:cNvSpPr>
          <p:nvPr>
            <p:ph type="body" idx="1"/>
          </p:nvPr>
        </p:nvSpPr>
        <p:spPr>
          <a:xfrm>
            <a:off x="225230" y="1327047"/>
            <a:ext cx="5772345"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8477A-1F9D-EE48-8F59-96D886897871}"/>
              </a:ext>
            </a:extLst>
          </p:cNvPr>
          <p:cNvSpPr>
            <a:spLocks noGrp="1"/>
          </p:cNvSpPr>
          <p:nvPr>
            <p:ph sz="half" idx="2"/>
          </p:nvPr>
        </p:nvSpPr>
        <p:spPr>
          <a:xfrm>
            <a:off x="225230" y="2150958"/>
            <a:ext cx="5772345"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B4B51-D856-6543-A73A-E192649F798C}"/>
              </a:ext>
            </a:extLst>
          </p:cNvPr>
          <p:cNvSpPr>
            <a:spLocks noGrp="1"/>
          </p:cNvSpPr>
          <p:nvPr>
            <p:ph type="body" sz="quarter" idx="3"/>
          </p:nvPr>
        </p:nvSpPr>
        <p:spPr>
          <a:xfrm>
            <a:off x="6172200" y="1327047"/>
            <a:ext cx="5829300"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BF9F6-0C46-2D41-AC6A-78CB2B1CF0DB}"/>
              </a:ext>
            </a:extLst>
          </p:cNvPr>
          <p:cNvSpPr>
            <a:spLocks noGrp="1"/>
          </p:cNvSpPr>
          <p:nvPr>
            <p:ph sz="quarter" idx="4"/>
          </p:nvPr>
        </p:nvSpPr>
        <p:spPr>
          <a:xfrm>
            <a:off x="6172200" y="2150958"/>
            <a:ext cx="5829300"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p:txBody>
          <a:body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p:txBody>
          <a:bodyPr/>
          <a:lstStyle/>
          <a:p>
            <a:fld id="{AF086669-97FE-E046-87BD-3BDB6F56197B}" type="slidenum">
              <a:rPr lang="en-US" smtClean="0"/>
              <a:t>‹#›</a:t>
            </a:fld>
            <a:endParaRPr lang="en-US"/>
          </a:p>
        </p:txBody>
      </p:sp>
      <p:cxnSp>
        <p:nvCxnSpPr>
          <p:cNvPr id="11" name="Straight Connector 10">
            <a:extLst>
              <a:ext uri="{FF2B5EF4-FFF2-40B4-BE49-F238E27FC236}">
                <a16:creationId xmlns:a16="http://schemas.microsoft.com/office/drawing/2014/main" id="{3B661BB2-9F05-E441-9816-163FA1342DE0}"/>
              </a:ext>
            </a:extLst>
          </p:cNvPr>
          <p:cNvCxnSpPr/>
          <p:nvPr userDrawn="1"/>
        </p:nvCxnSpPr>
        <p:spPr>
          <a:xfrm>
            <a:off x="225230" y="1146176"/>
            <a:ext cx="10528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514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4518C2-E1B5-1E46-AE95-24BF6AA9FD31}"/>
              </a:ext>
            </a:extLst>
          </p:cNvPr>
          <p:cNvSpPr>
            <a:spLocks noGrp="1"/>
          </p:cNvSpPr>
          <p:nvPr>
            <p:ph type="ftr" sz="quarter" idx="11"/>
          </p:nvPr>
        </p:nvSpPr>
        <p:spPr/>
        <p:txBody>
          <a:bodyPr/>
          <a:lstStyle/>
          <a:p>
            <a:r>
              <a:rPr lang="en-US"/>
              <a:t>MAKING OLDER BETTER</a:t>
            </a:r>
          </a:p>
        </p:txBody>
      </p:sp>
      <p:sp>
        <p:nvSpPr>
          <p:cNvPr id="4" name="Slide Number Placeholder 3">
            <a:extLst>
              <a:ext uri="{FF2B5EF4-FFF2-40B4-BE49-F238E27FC236}">
                <a16:creationId xmlns:a16="http://schemas.microsoft.com/office/drawing/2014/main" id="{3EEF7606-2732-B847-8AE8-005C477C15BB}"/>
              </a:ext>
            </a:extLst>
          </p:cNvPr>
          <p:cNvSpPr>
            <a:spLocks noGrp="1"/>
          </p:cNvSpPr>
          <p:nvPr>
            <p:ph type="sldNum" sz="quarter" idx="12"/>
          </p:nvPr>
        </p:nvSpPr>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2694289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B46A-8D7B-964A-99A7-CADD2E2FF9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4CA453-0749-FD48-9319-97D629117CF7}"/>
              </a:ext>
            </a:extLst>
          </p:cNvPr>
          <p:cNvSpPr>
            <a:spLocks noGrp="1"/>
          </p:cNvSpPr>
          <p:nvPr>
            <p:ph idx="1"/>
          </p:nvPr>
        </p:nvSpPr>
        <p:spPr>
          <a:xfrm>
            <a:off x="5183188" y="987425"/>
            <a:ext cx="6172200" cy="4956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57740-579D-0540-AE59-CDEBB1713C17}"/>
              </a:ext>
            </a:extLst>
          </p:cNvPr>
          <p:cNvSpPr>
            <a:spLocks noGrp="1"/>
          </p:cNvSpPr>
          <p:nvPr>
            <p:ph type="body" sz="half" idx="2"/>
          </p:nvPr>
        </p:nvSpPr>
        <p:spPr>
          <a:xfrm>
            <a:off x="839788" y="2057400"/>
            <a:ext cx="3932237"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A0A477A-40D5-544C-8F92-75A0716330E7}"/>
              </a:ext>
            </a:extLst>
          </p:cNvPr>
          <p:cNvSpPr>
            <a:spLocks noGrp="1"/>
          </p:cNvSpPr>
          <p:nvPr>
            <p:ph type="ftr" sz="quarter" idx="11"/>
          </p:nvPr>
        </p:nvSpPr>
        <p:spPr/>
        <p:txBody>
          <a:bodyPr/>
          <a:lstStyle/>
          <a:p>
            <a:r>
              <a:rPr lang="en-US"/>
              <a:t>MAKING OLDER BETTER</a:t>
            </a:r>
          </a:p>
        </p:txBody>
      </p:sp>
      <p:sp>
        <p:nvSpPr>
          <p:cNvPr id="7" name="Slide Number Placeholder 6">
            <a:extLst>
              <a:ext uri="{FF2B5EF4-FFF2-40B4-BE49-F238E27FC236}">
                <a16:creationId xmlns:a16="http://schemas.microsoft.com/office/drawing/2014/main" id="{0C5B5EEE-7984-D645-8666-8E07F2F1BCD6}"/>
              </a:ext>
            </a:extLst>
          </p:cNvPr>
          <p:cNvSpPr>
            <a:spLocks noGrp="1"/>
          </p:cNvSpPr>
          <p:nvPr>
            <p:ph type="sldNum" sz="quarter" idx="12"/>
          </p:nvPr>
        </p:nvSpPr>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3671640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79C1-F00D-E54D-8730-E03D6693F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96657-2638-904B-A097-1E1AE177D0B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A83EC2-3DB5-874C-AEBE-649E36726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A85EC6C-AA1E-294F-AC3A-71695646FCDE}"/>
              </a:ext>
            </a:extLst>
          </p:cNvPr>
          <p:cNvSpPr>
            <a:spLocks noGrp="1"/>
          </p:cNvSpPr>
          <p:nvPr>
            <p:ph type="ftr" sz="quarter" idx="11"/>
          </p:nvPr>
        </p:nvSpPr>
        <p:spPr/>
        <p:txBody>
          <a:bodyPr/>
          <a:lstStyle/>
          <a:p>
            <a:r>
              <a:rPr lang="en-US"/>
              <a:t>MAKING OLDER BETTER</a:t>
            </a:r>
          </a:p>
        </p:txBody>
      </p:sp>
      <p:sp>
        <p:nvSpPr>
          <p:cNvPr id="7" name="Slide Number Placeholder 6">
            <a:extLst>
              <a:ext uri="{FF2B5EF4-FFF2-40B4-BE49-F238E27FC236}">
                <a16:creationId xmlns:a16="http://schemas.microsoft.com/office/drawing/2014/main" id="{82E2212C-7A6B-3841-871E-3BDB5956FA91}"/>
              </a:ext>
            </a:extLst>
          </p:cNvPr>
          <p:cNvSpPr>
            <a:spLocks noGrp="1"/>
          </p:cNvSpPr>
          <p:nvPr>
            <p:ph type="sldNum" sz="quarter" idx="12"/>
          </p:nvPr>
        </p:nvSpPr>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31841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Topics with Custom Photo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
        <p:nvSpPr>
          <p:cNvPr id="7" name="Text Placeholder 6">
            <a:extLst>
              <a:ext uri="{FF2B5EF4-FFF2-40B4-BE49-F238E27FC236}">
                <a16:creationId xmlns:a16="http://schemas.microsoft.com/office/drawing/2014/main" id="{267AB2E0-B501-0347-B22F-FE8CA564C12D}"/>
              </a:ext>
            </a:extLst>
          </p:cNvPr>
          <p:cNvSpPr>
            <a:spLocks noGrp="1"/>
          </p:cNvSpPr>
          <p:nvPr>
            <p:ph type="body" sz="quarter" idx="13" hasCustomPrompt="1"/>
          </p:nvPr>
        </p:nvSpPr>
        <p:spPr>
          <a:xfrm>
            <a:off x="190500" y="1676400"/>
            <a:ext cx="4191000" cy="1181100"/>
          </a:xfrm>
          <a:prstGeom prst="rect">
            <a:avLst/>
          </a:prstGeom>
        </p:spPr>
        <p:txBody>
          <a:bodyPr anchor="b"/>
          <a:lstStyle>
            <a:lvl1pPr marL="0" indent="0">
              <a:buNone/>
              <a:defRPr>
                <a:solidFill>
                  <a:schemeClr val="bg1"/>
                </a:solidFill>
                <a:latin typeface="+mj-lt"/>
              </a:defRPr>
            </a:lvl1pPr>
          </a:lstStyle>
          <a:p>
            <a:pPr lvl="0"/>
            <a:r>
              <a:rPr lang="en-US" dirty="0">
                <a:latin typeface="+mj-lt"/>
              </a:rPr>
              <a:t>Title name</a:t>
            </a:r>
            <a:endParaRPr lang="en-US" dirty="0"/>
          </a:p>
        </p:txBody>
      </p:sp>
      <p:sp>
        <p:nvSpPr>
          <p:cNvPr id="10" name="Text Placeholder 9">
            <a:extLst>
              <a:ext uri="{FF2B5EF4-FFF2-40B4-BE49-F238E27FC236}">
                <a16:creationId xmlns:a16="http://schemas.microsoft.com/office/drawing/2014/main" id="{282D40F8-3593-D347-9E34-15A8901C3443}"/>
              </a:ext>
            </a:extLst>
          </p:cNvPr>
          <p:cNvSpPr>
            <a:spLocks noGrp="1"/>
          </p:cNvSpPr>
          <p:nvPr>
            <p:ph type="body" sz="quarter" idx="14" hasCustomPrompt="1"/>
          </p:nvPr>
        </p:nvSpPr>
        <p:spPr>
          <a:xfrm>
            <a:off x="190500" y="2946400"/>
            <a:ext cx="4178300" cy="2387600"/>
          </a:xfrm>
          <a:prstGeom prst="rect">
            <a:avLst/>
          </a:prstGeom>
        </p:spPr>
        <p:txBody>
          <a:bodyPr>
            <a:normAutofit/>
          </a:bodyPr>
          <a:lstStyle>
            <a:lvl1pPr marL="0" indent="0">
              <a:buNone/>
              <a:defRPr sz="1600"/>
            </a:lvl1pPr>
          </a:lstStyle>
          <a:p>
            <a:pPr lvl="0"/>
            <a:r>
              <a:rPr lang="en-US" dirty="0"/>
              <a:t>Body copy here</a:t>
            </a:r>
          </a:p>
        </p:txBody>
      </p:sp>
      <p:sp>
        <p:nvSpPr>
          <p:cNvPr id="11" name="Rectangle 10">
            <a:extLst>
              <a:ext uri="{FF2B5EF4-FFF2-40B4-BE49-F238E27FC236}">
                <a16:creationId xmlns:a16="http://schemas.microsoft.com/office/drawing/2014/main" id="{54521CAD-AE22-4B43-8A54-DE1A6AFD3DAF}"/>
              </a:ext>
            </a:extLst>
          </p:cNvPr>
          <p:cNvSpPr/>
          <p:nvPr userDrawn="1"/>
        </p:nvSpPr>
        <p:spPr>
          <a:xfrm>
            <a:off x="535940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87EEA2-3203-2E41-90D5-5C0A44CC869F}"/>
              </a:ext>
            </a:extLst>
          </p:cNvPr>
          <p:cNvSpPr/>
          <p:nvPr userDrawn="1"/>
        </p:nvSpPr>
        <p:spPr>
          <a:xfrm>
            <a:off x="1024890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E1C24E-A0D7-7F48-861D-8BDAF725AD5B}"/>
              </a:ext>
            </a:extLst>
          </p:cNvPr>
          <p:cNvSpPr/>
          <p:nvPr userDrawn="1"/>
        </p:nvSpPr>
        <p:spPr>
          <a:xfrm>
            <a:off x="780415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6">
            <a:extLst>
              <a:ext uri="{FF2B5EF4-FFF2-40B4-BE49-F238E27FC236}">
                <a16:creationId xmlns:a16="http://schemas.microsoft.com/office/drawing/2014/main" id="{8EDEBDA8-738A-504B-AA1C-59649CAECC97}"/>
              </a:ext>
            </a:extLst>
          </p:cNvPr>
          <p:cNvSpPr>
            <a:spLocks noGrp="1"/>
          </p:cNvSpPr>
          <p:nvPr>
            <p:ph type="body" sz="quarter" idx="15" hasCustomPrompt="1"/>
          </p:nvPr>
        </p:nvSpPr>
        <p:spPr>
          <a:xfrm>
            <a:off x="5147198" y="3563501"/>
            <a:ext cx="1964802" cy="817999"/>
          </a:xfrm>
          <a:prstGeom prst="rect">
            <a:avLst/>
          </a:prstGeom>
        </p:spPr>
        <p:txBody>
          <a:bodyPr anchor="b"/>
          <a:lstStyle>
            <a:lvl1pPr marL="0" indent="0" algn="ctr">
              <a:buNone/>
              <a:defRPr sz="1600">
                <a:solidFill>
                  <a:schemeClr val="accent1"/>
                </a:solidFill>
                <a:latin typeface="+mj-lt"/>
              </a:defRPr>
            </a:lvl1pPr>
          </a:lstStyle>
          <a:p>
            <a:pPr lvl="0"/>
            <a:r>
              <a:rPr lang="en-US">
                <a:latin typeface="+mj-lt"/>
              </a:rPr>
              <a:t>Title name</a:t>
            </a:r>
            <a:endParaRPr lang="en-US"/>
          </a:p>
        </p:txBody>
      </p:sp>
      <p:sp>
        <p:nvSpPr>
          <p:cNvPr id="22" name="Text Placeholder 9">
            <a:extLst>
              <a:ext uri="{FF2B5EF4-FFF2-40B4-BE49-F238E27FC236}">
                <a16:creationId xmlns:a16="http://schemas.microsoft.com/office/drawing/2014/main" id="{E27A9EF5-5FBA-2F49-8B1A-BBBB8842AF96}"/>
              </a:ext>
            </a:extLst>
          </p:cNvPr>
          <p:cNvSpPr>
            <a:spLocks noGrp="1"/>
          </p:cNvSpPr>
          <p:nvPr>
            <p:ph type="body" sz="quarter" idx="16" hasCustomPrompt="1"/>
          </p:nvPr>
        </p:nvSpPr>
        <p:spPr>
          <a:xfrm>
            <a:off x="5147198" y="4447088"/>
            <a:ext cx="1964802" cy="1496512"/>
          </a:xfrm>
          <a:prstGeom prst="rect">
            <a:avLst/>
          </a:prstGeom>
        </p:spPr>
        <p:txBody>
          <a:bodyPr>
            <a:normAutofit/>
          </a:bodyPr>
          <a:lstStyle>
            <a:lvl1pPr marL="0" indent="0">
              <a:buNone/>
              <a:defRPr sz="1400"/>
            </a:lvl1pPr>
          </a:lstStyle>
          <a:p>
            <a:pPr lvl="0"/>
            <a:r>
              <a:rPr lang="en-US"/>
              <a:t>Body copy here</a:t>
            </a:r>
          </a:p>
        </p:txBody>
      </p:sp>
      <p:sp>
        <p:nvSpPr>
          <p:cNvPr id="23" name="Text Placeholder 6">
            <a:extLst>
              <a:ext uri="{FF2B5EF4-FFF2-40B4-BE49-F238E27FC236}">
                <a16:creationId xmlns:a16="http://schemas.microsoft.com/office/drawing/2014/main" id="{ABF3F3CF-62AE-9449-AA8E-9E5146AF4ADC}"/>
              </a:ext>
            </a:extLst>
          </p:cNvPr>
          <p:cNvSpPr>
            <a:spLocks noGrp="1"/>
          </p:cNvSpPr>
          <p:nvPr>
            <p:ph type="body" sz="quarter" idx="17" hasCustomPrompt="1"/>
          </p:nvPr>
        </p:nvSpPr>
        <p:spPr>
          <a:xfrm>
            <a:off x="7612971" y="3528631"/>
            <a:ext cx="1964802" cy="817999"/>
          </a:xfrm>
          <a:prstGeom prst="rect">
            <a:avLst/>
          </a:prstGeom>
        </p:spPr>
        <p:txBody>
          <a:bodyPr anchor="b"/>
          <a:lstStyle>
            <a:lvl1pPr marL="0" indent="0" algn="ctr">
              <a:buNone/>
              <a:defRPr sz="1600">
                <a:solidFill>
                  <a:schemeClr val="accent1"/>
                </a:solidFill>
                <a:latin typeface="+mj-lt"/>
              </a:defRPr>
            </a:lvl1pPr>
          </a:lstStyle>
          <a:p>
            <a:pPr lvl="0"/>
            <a:r>
              <a:rPr lang="en-US">
                <a:latin typeface="+mj-lt"/>
              </a:rPr>
              <a:t>Title name</a:t>
            </a:r>
            <a:endParaRPr lang="en-US"/>
          </a:p>
        </p:txBody>
      </p:sp>
      <p:sp>
        <p:nvSpPr>
          <p:cNvPr id="24" name="Text Placeholder 9">
            <a:extLst>
              <a:ext uri="{FF2B5EF4-FFF2-40B4-BE49-F238E27FC236}">
                <a16:creationId xmlns:a16="http://schemas.microsoft.com/office/drawing/2014/main" id="{BB241D78-CE5E-6043-9357-BF6809FEA6EA}"/>
              </a:ext>
            </a:extLst>
          </p:cNvPr>
          <p:cNvSpPr>
            <a:spLocks noGrp="1"/>
          </p:cNvSpPr>
          <p:nvPr>
            <p:ph type="body" sz="quarter" idx="18" hasCustomPrompt="1"/>
          </p:nvPr>
        </p:nvSpPr>
        <p:spPr>
          <a:xfrm>
            <a:off x="7612971" y="4412218"/>
            <a:ext cx="1964802" cy="1496512"/>
          </a:xfrm>
          <a:prstGeom prst="rect">
            <a:avLst/>
          </a:prstGeom>
        </p:spPr>
        <p:txBody>
          <a:bodyPr>
            <a:normAutofit/>
          </a:bodyPr>
          <a:lstStyle>
            <a:lvl1pPr marL="0" indent="0">
              <a:buNone/>
              <a:defRPr sz="1400"/>
            </a:lvl1pPr>
          </a:lstStyle>
          <a:p>
            <a:pPr lvl="0"/>
            <a:r>
              <a:rPr lang="en-US"/>
              <a:t>Body copy here</a:t>
            </a:r>
          </a:p>
        </p:txBody>
      </p:sp>
      <p:sp>
        <p:nvSpPr>
          <p:cNvPr id="25" name="Text Placeholder 6">
            <a:extLst>
              <a:ext uri="{FF2B5EF4-FFF2-40B4-BE49-F238E27FC236}">
                <a16:creationId xmlns:a16="http://schemas.microsoft.com/office/drawing/2014/main" id="{B4A3F53C-736D-DD46-A35E-42D2F25AD381}"/>
              </a:ext>
            </a:extLst>
          </p:cNvPr>
          <p:cNvSpPr>
            <a:spLocks noGrp="1"/>
          </p:cNvSpPr>
          <p:nvPr>
            <p:ph type="body" sz="quarter" idx="19" hasCustomPrompt="1"/>
          </p:nvPr>
        </p:nvSpPr>
        <p:spPr>
          <a:xfrm>
            <a:off x="10078744" y="3558932"/>
            <a:ext cx="1922756" cy="817999"/>
          </a:xfrm>
          <a:prstGeom prst="rect">
            <a:avLst/>
          </a:prstGeom>
        </p:spPr>
        <p:txBody>
          <a:bodyPr anchor="b"/>
          <a:lstStyle>
            <a:lvl1pPr marL="0" indent="0" algn="ctr">
              <a:buNone/>
              <a:defRPr sz="1600">
                <a:solidFill>
                  <a:schemeClr val="accent1"/>
                </a:solidFill>
                <a:latin typeface="+mj-lt"/>
              </a:defRPr>
            </a:lvl1pPr>
          </a:lstStyle>
          <a:p>
            <a:pPr lvl="0"/>
            <a:r>
              <a:rPr lang="en-US">
                <a:latin typeface="+mj-lt"/>
              </a:rPr>
              <a:t>Title name</a:t>
            </a:r>
            <a:endParaRPr lang="en-US"/>
          </a:p>
        </p:txBody>
      </p:sp>
      <p:sp>
        <p:nvSpPr>
          <p:cNvPr id="26" name="Text Placeholder 9">
            <a:extLst>
              <a:ext uri="{FF2B5EF4-FFF2-40B4-BE49-F238E27FC236}">
                <a16:creationId xmlns:a16="http://schemas.microsoft.com/office/drawing/2014/main" id="{815A937B-F715-9D42-9EB6-58997CA7DB23}"/>
              </a:ext>
            </a:extLst>
          </p:cNvPr>
          <p:cNvSpPr>
            <a:spLocks noGrp="1"/>
          </p:cNvSpPr>
          <p:nvPr>
            <p:ph type="body" sz="quarter" idx="20" hasCustomPrompt="1"/>
          </p:nvPr>
        </p:nvSpPr>
        <p:spPr>
          <a:xfrm>
            <a:off x="10078744" y="4442519"/>
            <a:ext cx="1916930" cy="1496512"/>
          </a:xfrm>
          <a:prstGeom prst="rect">
            <a:avLst/>
          </a:prstGeom>
        </p:spPr>
        <p:txBody>
          <a:bodyPr>
            <a:normAutofit/>
          </a:bodyPr>
          <a:lstStyle>
            <a:lvl1pPr marL="0" indent="0">
              <a:buNone/>
              <a:defRPr sz="1400"/>
            </a:lvl1pPr>
          </a:lstStyle>
          <a:p>
            <a:pPr lvl="0"/>
            <a:r>
              <a:rPr lang="en-US"/>
              <a:t>Body copy here</a:t>
            </a:r>
          </a:p>
        </p:txBody>
      </p:sp>
      <p:sp>
        <p:nvSpPr>
          <p:cNvPr id="3" name="Picture Placeholder 2">
            <a:extLst>
              <a:ext uri="{FF2B5EF4-FFF2-40B4-BE49-F238E27FC236}">
                <a16:creationId xmlns:a16="http://schemas.microsoft.com/office/drawing/2014/main" id="{29C96CFA-B601-2243-9645-E3797F8A9EFA}"/>
              </a:ext>
            </a:extLst>
          </p:cNvPr>
          <p:cNvSpPr>
            <a:spLocks noGrp="1"/>
          </p:cNvSpPr>
          <p:nvPr>
            <p:ph type="pic" sz="quarter" idx="21"/>
          </p:nvPr>
        </p:nvSpPr>
        <p:spPr>
          <a:xfrm>
            <a:off x="5147198" y="1474844"/>
            <a:ext cx="1820863" cy="1819275"/>
          </a:xfrm>
          <a:prstGeom prst="rect">
            <a:avLst/>
          </a:prstGeom>
        </p:spPr>
        <p:txBody>
          <a:bodyPr/>
          <a:lstStyle/>
          <a:p>
            <a:endParaRPr lang="en-US"/>
          </a:p>
        </p:txBody>
      </p:sp>
      <p:sp>
        <p:nvSpPr>
          <p:cNvPr id="20" name="Picture Placeholder 2">
            <a:extLst>
              <a:ext uri="{FF2B5EF4-FFF2-40B4-BE49-F238E27FC236}">
                <a16:creationId xmlns:a16="http://schemas.microsoft.com/office/drawing/2014/main" id="{C4815334-125D-A543-9762-650FE7AF2892}"/>
              </a:ext>
            </a:extLst>
          </p:cNvPr>
          <p:cNvSpPr>
            <a:spLocks noGrp="1"/>
          </p:cNvSpPr>
          <p:nvPr>
            <p:ph type="pic" sz="quarter" idx="22"/>
          </p:nvPr>
        </p:nvSpPr>
        <p:spPr>
          <a:xfrm>
            <a:off x="7612971" y="1474844"/>
            <a:ext cx="1820863" cy="1819275"/>
          </a:xfrm>
          <a:prstGeom prst="rect">
            <a:avLst/>
          </a:prstGeom>
        </p:spPr>
        <p:txBody>
          <a:bodyPr/>
          <a:lstStyle/>
          <a:p>
            <a:endParaRPr lang="en-US"/>
          </a:p>
        </p:txBody>
      </p:sp>
      <p:sp>
        <p:nvSpPr>
          <p:cNvPr id="27" name="Picture Placeholder 2">
            <a:extLst>
              <a:ext uri="{FF2B5EF4-FFF2-40B4-BE49-F238E27FC236}">
                <a16:creationId xmlns:a16="http://schemas.microsoft.com/office/drawing/2014/main" id="{6FC86085-E3E6-F74A-ACCB-6D4BBA56291A}"/>
              </a:ext>
            </a:extLst>
          </p:cNvPr>
          <p:cNvSpPr>
            <a:spLocks noGrp="1"/>
          </p:cNvSpPr>
          <p:nvPr>
            <p:ph type="pic" sz="quarter" idx="23"/>
          </p:nvPr>
        </p:nvSpPr>
        <p:spPr>
          <a:xfrm>
            <a:off x="10041134" y="1474843"/>
            <a:ext cx="1820863" cy="1819275"/>
          </a:xfrm>
          <a:prstGeom prst="rect">
            <a:avLst/>
          </a:prstGeom>
        </p:spPr>
        <p:txBody>
          <a:bodyPr/>
          <a:lstStyle/>
          <a:p>
            <a:endParaRPr lang="en-US"/>
          </a:p>
        </p:txBody>
      </p:sp>
    </p:spTree>
    <p:extLst>
      <p:ext uri="{BB962C8B-B14F-4D97-AF65-F5344CB8AC3E}">
        <p14:creationId xmlns:p14="http://schemas.microsoft.com/office/powerpoint/2010/main" val="3887996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 Topics with Custom Side Imag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D577E7E-665F-4420-83E6-A8073210CC2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4734CB6A-98E4-C14D-BC3F-515715D7B508}"/>
              </a:ext>
            </a:extLst>
          </p:cNvPr>
          <p:cNvSpPr>
            <a:spLocks noGrp="1"/>
          </p:cNvSpPr>
          <p:nvPr>
            <p:ph type="pic" sz="quarter" idx="22"/>
          </p:nvPr>
        </p:nvSpPr>
        <p:spPr>
          <a:xfrm>
            <a:off x="0" y="-1"/>
            <a:ext cx="4114800" cy="6858000"/>
          </a:xfrm>
          <a:prstGeom prst="rect">
            <a:avLst/>
          </a:prstGeom>
        </p:spPr>
        <p:txBody>
          <a:bodyPr/>
          <a:lstStyle/>
          <a:p>
            <a:endParaRPr lang="en-US"/>
          </a:p>
        </p:txBody>
      </p:sp>
      <p:sp>
        <p:nvSpPr>
          <p:cNvPr id="19" name="Text Placeholder 18">
            <a:extLst>
              <a:ext uri="{FF2B5EF4-FFF2-40B4-BE49-F238E27FC236}">
                <a16:creationId xmlns:a16="http://schemas.microsoft.com/office/drawing/2014/main" id="{F14CDB86-5DA9-0848-A605-E74C35547EAB}"/>
              </a:ext>
            </a:extLst>
          </p:cNvPr>
          <p:cNvSpPr>
            <a:spLocks noGrp="1"/>
          </p:cNvSpPr>
          <p:nvPr>
            <p:ph type="body" sz="quarter" idx="10" hasCustomPrompt="1"/>
          </p:nvPr>
        </p:nvSpPr>
        <p:spPr>
          <a:xfrm>
            <a:off x="4932363" y="878396"/>
            <a:ext cx="2578100" cy="464695"/>
          </a:xfrm>
          <a:prstGeom prst="rect">
            <a:avLst/>
          </a:prstGeom>
        </p:spPr>
        <p:txBody>
          <a:bodyPr anchor="b"/>
          <a:lstStyle>
            <a:lvl1pPr marL="0" indent="0">
              <a:buNone/>
              <a:defRPr>
                <a:solidFill>
                  <a:schemeClr val="accent3"/>
                </a:solidFill>
                <a:latin typeface="+mj-lt"/>
              </a:defRPr>
            </a:lvl1pPr>
          </a:lstStyle>
          <a:p>
            <a:pPr lvl="0"/>
            <a:r>
              <a:rPr lang="en-US"/>
              <a:t>Topic 1</a:t>
            </a:r>
          </a:p>
        </p:txBody>
      </p:sp>
      <p:sp>
        <p:nvSpPr>
          <p:cNvPr id="20" name="Text Placeholder 18">
            <a:extLst>
              <a:ext uri="{FF2B5EF4-FFF2-40B4-BE49-F238E27FC236}">
                <a16:creationId xmlns:a16="http://schemas.microsoft.com/office/drawing/2014/main" id="{6B7D58C6-31DB-B14C-853A-FF677A97E13E}"/>
              </a:ext>
            </a:extLst>
          </p:cNvPr>
          <p:cNvSpPr>
            <a:spLocks noGrp="1"/>
          </p:cNvSpPr>
          <p:nvPr>
            <p:ph type="body" sz="quarter" idx="11" hasCustomPrompt="1"/>
          </p:nvPr>
        </p:nvSpPr>
        <p:spPr>
          <a:xfrm>
            <a:off x="4932363" y="1462610"/>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1" name="Text Placeholder 18">
            <a:extLst>
              <a:ext uri="{FF2B5EF4-FFF2-40B4-BE49-F238E27FC236}">
                <a16:creationId xmlns:a16="http://schemas.microsoft.com/office/drawing/2014/main" id="{363FB62B-B4D9-6D4D-BC2E-4299C317CB87}"/>
              </a:ext>
            </a:extLst>
          </p:cNvPr>
          <p:cNvSpPr>
            <a:spLocks noGrp="1"/>
          </p:cNvSpPr>
          <p:nvPr>
            <p:ph type="body" sz="quarter" idx="12" hasCustomPrompt="1"/>
          </p:nvPr>
        </p:nvSpPr>
        <p:spPr>
          <a:xfrm>
            <a:off x="4932363" y="114300"/>
            <a:ext cx="2578100" cy="644577"/>
          </a:xfrm>
          <a:prstGeom prst="rect">
            <a:avLst/>
          </a:prstGeom>
        </p:spPr>
        <p:txBody>
          <a:bodyPr anchor="b"/>
          <a:lstStyle>
            <a:lvl1pPr marL="0" indent="0">
              <a:buNone/>
              <a:defRPr>
                <a:solidFill>
                  <a:schemeClr val="bg1"/>
                </a:solidFill>
                <a:latin typeface="+mj-lt"/>
              </a:defRPr>
            </a:lvl1pPr>
          </a:lstStyle>
          <a:p>
            <a:pPr lvl="0"/>
            <a:r>
              <a:rPr lang="en-US" dirty="0"/>
              <a:t>01.</a:t>
            </a:r>
          </a:p>
        </p:txBody>
      </p:sp>
      <p:sp>
        <p:nvSpPr>
          <p:cNvPr id="22" name="Text Placeholder 18">
            <a:extLst>
              <a:ext uri="{FF2B5EF4-FFF2-40B4-BE49-F238E27FC236}">
                <a16:creationId xmlns:a16="http://schemas.microsoft.com/office/drawing/2014/main" id="{C36B1361-5A90-CE48-9959-59B840B4094A}"/>
              </a:ext>
            </a:extLst>
          </p:cNvPr>
          <p:cNvSpPr>
            <a:spLocks noGrp="1"/>
          </p:cNvSpPr>
          <p:nvPr>
            <p:ph type="body" sz="quarter" idx="13" hasCustomPrompt="1"/>
          </p:nvPr>
        </p:nvSpPr>
        <p:spPr>
          <a:xfrm>
            <a:off x="8728889" y="878396"/>
            <a:ext cx="2578100" cy="464695"/>
          </a:xfrm>
          <a:prstGeom prst="rect">
            <a:avLst/>
          </a:prstGeom>
        </p:spPr>
        <p:txBody>
          <a:bodyPr anchor="b"/>
          <a:lstStyle>
            <a:lvl1pPr marL="0" indent="0">
              <a:buNone/>
              <a:defRPr>
                <a:solidFill>
                  <a:schemeClr val="accent3"/>
                </a:solidFill>
                <a:latin typeface="+mj-lt"/>
              </a:defRPr>
            </a:lvl1pPr>
          </a:lstStyle>
          <a:p>
            <a:pPr lvl="0"/>
            <a:r>
              <a:rPr lang="en-US"/>
              <a:t>Topic 2</a:t>
            </a:r>
          </a:p>
        </p:txBody>
      </p:sp>
      <p:sp>
        <p:nvSpPr>
          <p:cNvPr id="23" name="Text Placeholder 18">
            <a:extLst>
              <a:ext uri="{FF2B5EF4-FFF2-40B4-BE49-F238E27FC236}">
                <a16:creationId xmlns:a16="http://schemas.microsoft.com/office/drawing/2014/main" id="{843D10E9-834D-FD41-A963-0C9CA81DEC86}"/>
              </a:ext>
            </a:extLst>
          </p:cNvPr>
          <p:cNvSpPr>
            <a:spLocks noGrp="1"/>
          </p:cNvSpPr>
          <p:nvPr>
            <p:ph type="body" sz="quarter" idx="14" hasCustomPrompt="1"/>
          </p:nvPr>
        </p:nvSpPr>
        <p:spPr>
          <a:xfrm>
            <a:off x="8728889" y="1462610"/>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4" name="Text Placeholder 18">
            <a:extLst>
              <a:ext uri="{FF2B5EF4-FFF2-40B4-BE49-F238E27FC236}">
                <a16:creationId xmlns:a16="http://schemas.microsoft.com/office/drawing/2014/main" id="{48C66D79-B3B9-1F42-9277-A20AB7041054}"/>
              </a:ext>
            </a:extLst>
          </p:cNvPr>
          <p:cNvSpPr>
            <a:spLocks noGrp="1"/>
          </p:cNvSpPr>
          <p:nvPr>
            <p:ph type="body" sz="quarter" idx="15" hasCustomPrompt="1"/>
          </p:nvPr>
        </p:nvSpPr>
        <p:spPr>
          <a:xfrm>
            <a:off x="8728889" y="114300"/>
            <a:ext cx="2578100" cy="644577"/>
          </a:xfrm>
          <a:prstGeom prst="rect">
            <a:avLst/>
          </a:prstGeom>
        </p:spPr>
        <p:txBody>
          <a:bodyPr anchor="b"/>
          <a:lstStyle>
            <a:lvl1pPr marL="0" indent="0">
              <a:buNone/>
              <a:defRPr>
                <a:solidFill>
                  <a:schemeClr val="bg1"/>
                </a:solidFill>
                <a:latin typeface="+mj-lt"/>
              </a:defRPr>
            </a:lvl1pPr>
          </a:lstStyle>
          <a:p>
            <a:pPr lvl="0"/>
            <a:r>
              <a:rPr lang="en-US"/>
              <a:t>02.</a:t>
            </a:r>
          </a:p>
        </p:txBody>
      </p:sp>
      <p:sp>
        <p:nvSpPr>
          <p:cNvPr id="25" name="Text Placeholder 18">
            <a:extLst>
              <a:ext uri="{FF2B5EF4-FFF2-40B4-BE49-F238E27FC236}">
                <a16:creationId xmlns:a16="http://schemas.microsoft.com/office/drawing/2014/main" id="{38D74723-2324-FD49-A14C-6BB968196076}"/>
              </a:ext>
            </a:extLst>
          </p:cNvPr>
          <p:cNvSpPr>
            <a:spLocks noGrp="1"/>
          </p:cNvSpPr>
          <p:nvPr>
            <p:ph type="body" sz="quarter" idx="16" hasCustomPrompt="1"/>
          </p:nvPr>
        </p:nvSpPr>
        <p:spPr>
          <a:xfrm>
            <a:off x="4932363" y="3870807"/>
            <a:ext cx="2578100" cy="464695"/>
          </a:xfrm>
          <a:prstGeom prst="rect">
            <a:avLst/>
          </a:prstGeom>
        </p:spPr>
        <p:txBody>
          <a:bodyPr anchor="b"/>
          <a:lstStyle>
            <a:lvl1pPr marL="0" indent="0">
              <a:buNone/>
              <a:defRPr>
                <a:solidFill>
                  <a:schemeClr val="accent3"/>
                </a:solidFill>
                <a:latin typeface="+mj-lt"/>
              </a:defRPr>
            </a:lvl1pPr>
          </a:lstStyle>
          <a:p>
            <a:pPr lvl="0"/>
            <a:r>
              <a:rPr lang="en-US"/>
              <a:t>Topic 3</a:t>
            </a:r>
          </a:p>
        </p:txBody>
      </p:sp>
      <p:sp>
        <p:nvSpPr>
          <p:cNvPr id="26" name="Text Placeholder 18">
            <a:extLst>
              <a:ext uri="{FF2B5EF4-FFF2-40B4-BE49-F238E27FC236}">
                <a16:creationId xmlns:a16="http://schemas.microsoft.com/office/drawing/2014/main" id="{CF2FB6AE-5C08-814D-811C-111D3C4E00A7}"/>
              </a:ext>
            </a:extLst>
          </p:cNvPr>
          <p:cNvSpPr>
            <a:spLocks noGrp="1"/>
          </p:cNvSpPr>
          <p:nvPr>
            <p:ph type="body" sz="quarter" idx="17" hasCustomPrompt="1"/>
          </p:nvPr>
        </p:nvSpPr>
        <p:spPr>
          <a:xfrm>
            <a:off x="4932363" y="4455021"/>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7" name="Text Placeholder 18">
            <a:extLst>
              <a:ext uri="{FF2B5EF4-FFF2-40B4-BE49-F238E27FC236}">
                <a16:creationId xmlns:a16="http://schemas.microsoft.com/office/drawing/2014/main" id="{3DD82301-AF9B-B145-AA96-0038E7D3018E}"/>
              </a:ext>
            </a:extLst>
          </p:cNvPr>
          <p:cNvSpPr>
            <a:spLocks noGrp="1"/>
          </p:cNvSpPr>
          <p:nvPr>
            <p:ph type="body" sz="quarter" idx="18" hasCustomPrompt="1"/>
          </p:nvPr>
        </p:nvSpPr>
        <p:spPr>
          <a:xfrm>
            <a:off x="4932363" y="3106711"/>
            <a:ext cx="2578100" cy="644577"/>
          </a:xfrm>
          <a:prstGeom prst="rect">
            <a:avLst/>
          </a:prstGeom>
        </p:spPr>
        <p:txBody>
          <a:bodyPr anchor="b"/>
          <a:lstStyle>
            <a:lvl1pPr marL="0" indent="0">
              <a:buNone/>
              <a:defRPr>
                <a:solidFill>
                  <a:schemeClr val="bg1"/>
                </a:solidFill>
                <a:latin typeface="+mj-lt"/>
              </a:defRPr>
            </a:lvl1pPr>
          </a:lstStyle>
          <a:p>
            <a:pPr lvl="0"/>
            <a:r>
              <a:rPr lang="en-US"/>
              <a:t>03.</a:t>
            </a:r>
          </a:p>
        </p:txBody>
      </p:sp>
      <p:sp>
        <p:nvSpPr>
          <p:cNvPr id="28" name="Text Placeholder 18">
            <a:extLst>
              <a:ext uri="{FF2B5EF4-FFF2-40B4-BE49-F238E27FC236}">
                <a16:creationId xmlns:a16="http://schemas.microsoft.com/office/drawing/2014/main" id="{066B0B22-2624-4740-B9DB-F3C59F514576}"/>
              </a:ext>
            </a:extLst>
          </p:cNvPr>
          <p:cNvSpPr>
            <a:spLocks noGrp="1"/>
          </p:cNvSpPr>
          <p:nvPr>
            <p:ph type="body" sz="quarter" idx="19" hasCustomPrompt="1"/>
          </p:nvPr>
        </p:nvSpPr>
        <p:spPr>
          <a:xfrm>
            <a:off x="8728889" y="3870807"/>
            <a:ext cx="2578100" cy="464695"/>
          </a:xfrm>
          <a:prstGeom prst="rect">
            <a:avLst/>
          </a:prstGeom>
        </p:spPr>
        <p:txBody>
          <a:bodyPr anchor="b"/>
          <a:lstStyle>
            <a:lvl1pPr marL="0" indent="0">
              <a:buNone/>
              <a:defRPr>
                <a:solidFill>
                  <a:schemeClr val="accent3"/>
                </a:solidFill>
                <a:latin typeface="+mj-lt"/>
              </a:defRPr>
            </a:lvl1pPr>
          </a:lstStyle>
          <a:p>
            <a:pPr lvl="0"/>
            <a:r>
              <a:rPr lang="en-US"/>
              <a:t>Topic 4</a:t>
            </a:r>
          </a:p>
        </p:txBody>
      </p:sp>
      <p:sp>
        <p:nvSpPr>
          <p:cNvPr id="29" name="Text Placeholder 18">
            <a:extLst>
              <a:ext uri="{FF2B5EF4-FFF2-40B4-BE49-F238E27FC236}">
                <a16:creationId xmlns:a16="http://schemas.microsoft.com/office/drawing/2014/main" id="{864616EF-0639-3D4D-90B9-77E7B9F4E6DD}"/>
              </a:ext>
            </a:extLst>
          </p:cNvPr>
          <p:cNvSpPr>
            <a:spLocks noGrp="1"/>
          </p:cNvSpPr>
          <p:nvPr>
            <p:ph type="body" sz="quarter" idx="20" hasCustomPrompt="1"/>
          </p:nvPr>
        </p:nvSpPr>
        <p:spPr>
          <a:xfrm>
            <a:off x="8728889" y="4455021"/>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30" name="Text Placeholder 18">
            <a:extLst>
              <a:ext uri="{FF2B5EF4-FFF2-40B4-BE49-F238E27FC236}">
                <a16:creationId xmlns:a16="http://schemas.microsoft.com/office/drawing/2014/main" id="{089F080E-A7A3-DD47-93FF-14AA1A5AE2A4}"/>
              </a:ext>
            </a:extLst>
          </p:cNvPr>
          <p:cNvSpPr>
            <a:spLocks noGrp="1"/>
          </p:cNvSpPr>
          <p:nvPr>
            <p:ph type="body" sz="quarter" idx="21" hasCustomPrompt="1"/>
          </p:nvPr>
        </p:nvSpPr>
        <p:spPr>
          <a:xfrm>
            <a:off x="8728889" y="3106711"/>
            <a:ext cx="2578100" cy="644577"/>
          </a:xfrm>
          <a:prstGeom prst="rect">
            <a:avLst/>
          </a:prstGeom>
        </p:spPr>
        <p:txBody>
          <a:bodyPr anchor="b"/>
          <a:lstStyle>
            <a:lvl1pPr marL="0" indent="0">
              <a:buNone/>
              <a:defRPr>
                <a:solidFill>
                  <a:schemeClr val="bg1"/>
                </a:solidFill>
                <a:latin typeface="+mj-lt"/>
              </a:defRPr>
            </a:lvl1pPr>
          </a:lstStyle>
          <a:p>
            <a:pPr lvl="0"/>
            <a:r>
              <a:rPr lang="en-US"/>
              <a:t>04.</a:t>
            </a:r>
          </a:p>
        </p:txBody>
      </p:sp>
      <p:pic>
        <p:nvPicPr>
          <p:cNvPr id="39" name="Picture 38" descr="A picture containing drawing&#10;&#10;Description automatically generated">
            <a:extLst>
              <a:ext uri="{FF2B5EF4-FFF2-40B4-BE49-F238E27FC236}">
                <a16:creationId xmlns:a16="http://schemas.microsoft.com/office/drawing/2014/main" id="{A49CDBA0-02B5-4A8B-9059-B2DD6EBB8155}"/>
              </a:ext>
            </a:extLst>
          </p:cNvPr>
          <p:cNvPicPr>
            <a:picLocks noChangeAspect="1"/>
          </p:cNvPicPr>
          <p:nvPr userDrawn="1"/>
        </p:nvPicPr>
        <p:blipFill rotWithShape="1">
          <a:blip r:embed="rId2"/>
          <a:srcRect l="22104" t="-16898" r="22103" b="93300"/>
          <a:stretch/>
        </p:blipFill>
        <p:spPr>
          <a:xfrm>
            <a:off x="0" y="4114801"/>
            <a:ext cx="12192000" cy="2743199"/>
          </a:xfrm>
          <a:prstGeom prst="rect">
            <a:avLst/>
          </a:prstGeom>
        </p:spPr>
      </p:pic>
      <p:sp>
        <p:nvSpPr>
          <p:cNvPr id="40" name="Footer Placeholder 4">
            <a:extLst>
              <a:ext uri="{FF2B5EF4-FFF2-40B4-BE49-F238E27FC236}">
                <a16:creationId xmlns:a16="http://schemas.microsoft.com/office/drawing/2014/main" id="{CF39D4A3-DA85-4BDC-95A9-CA7230D0A903}"/>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41" name="Slide Number Placeholder 5">
            <a:extLst>
              <a:ext uri="{FF2B5EF4-FFF2-40B4-BE49-F238E27FC236}">
                <a16:creationId xmlns:a16="http://schemas.microsoft.com/office/drawing/2014/main" id="{E6630504-3105-4699-939C-F778E1C702FB}"/>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42" name="Picture 41">
            <a:extLst>
              <a:ext uri="{FF2B5EF4-FFF2-40B4-BE49-F238E27FC236}">
                <a16:creationId xmlns:a16="http://schemas.microsoft.com/office/drawing/2014/main" id="{872326BF-A41B-4754-B6B0-EC58991C7A24}"/>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203387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9F9F-4FB9-3C41-A1C4-EC2951A40F5C}"/>
              </a:ext>
            </a:extLst>
          </p:cNvPr>
          <p:cNvSpPr>
            <a:spLocks noGrp="1"/>
          </p:cNvSpPr>
          <p:nvPr>
            <p:ph type="title" hasCustomPrompt="1"/>
          </p:nvPr>
        </p:nvSpPr>
        <p:spPr>
          <a:xfrm>
            <a:off x="238539" y="151433"/>
            <a:ext cx="10515600" cy="994741"/>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AF883FF6-D374-AD41-B25A-D7358FFBDAE1}"/>
              </a:ext>
            </a:extLst>
          </p:cNvPr>
          <p:cNvSpPr>
            <a:spLocks noGrp="1"/>
          </p:cNvSpPr>
          <p:nvPr>
            <p:ph type="body" idx="1"/>
          </p:nvPr>
        </p:nvSpPr>
        <p:spPr>
          <a:xfrm>
            <a:off x="225230" y="1327047"/>
            <a:ext cx="5772345"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8477A-1F9D-EE48-8F59-96D886897871}"/>
              </a:ext>
            </a:extLst>
          </p:cNvPr>
          <p:cNvSpPr>
            <a:spLocks noGrp="1"/>
          </p:cNvSpPr>
          <p:nvPr>
            <p:ph sz="half" idx="2"/>
          </p:nvPr>
        </p:nvSpPr>
        <p:spPr>
          <a:xfrm>
            <a:off x="225230" y="2150958"/>
            <a:ext cx="5772345"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B4B51-D856-6543-A73A-E192649F798C}"/>
              </a:ext>
            </a:extLst>
          </p:cNvPr>
          <p:cNvSpPr>
            <a:spLocks noGrp="1"/>
          </p:cNvSpPr>
          <p:nvPr>
            <p:ph type="body" sz="quarter" idx="3"/>
          </p:nvPr>
        </p:nvSpPr>
        <p:spPr>
          <a:xfrm>
            <a:off x="6172200" y="1327047"/>
            <a:ext cx="5829300"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BF9F6-0C46-2D41-AC6A-78CB2B1CF0DB}"/>
              </a:ext>
            </a:extLst>
          </p:cNvPr>
          <p:cNvSpPr>
            <a:spLocks noGrp="1"/>
          </p:cNvSpPr>
          <p:nvPr>
            <p:ph sz="quarter" idx="4"/>
          </p:nvPr>
        </p:nvSpPr>
        <p:spPr>
          <a:xfrm>
            <a:off x="6172200" y="2150958"/>
            <a:ext cx="5829300"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11" name="Straight Connector 10">
            <a:extLst>
              <a:ext uri="{FF2B5EF4-FFF2-40B4-BE49-F238E27FC236}">
                <a16:creationId xmlns:a16="http://schemas.microsoft.com/office/drawing/2014/main" id="{3B661BB2-9F05-E441-9816-163FA1342DE0}"/>
              </a:ext>
            </a:extLst>
          </p:cNvPr>
          <p:cNvCxnSpPr/>
          <p:nvPr userDrawn="1"/>
        </p:nvCxnSpPr>
        <p:spPr>
          <a:xfrm>
            <a:off x="225230" y="1146176"/>
            <a:ext cx="105289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082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1 Topic with custom photo">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C9D3CA-7202-437B-93EE-79D11777347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FEF35A-D7BD-0E4E-B897-4BE81FB0E587}"/>
              </a:ext>
            </a:extLst>
          </p:cNvPr>
          <p:cNvSpPr/>
          <p:nvPr userDrawn="1"/>
        </p:nvSpPr>
        <p:spPr>
          <a:xfrm>
            <a:off x="0" y="0"/>
            <a:ext cx="4676931" cy="6858000"/>
          </a:xfrm>
          <a:prstGeom prst="rect">
            <a:avLst/>
          </a:prstGeom>
          <a:solidFill>
            <a:schemeClr val="accent3">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ext Placeholder 16">
            <a:extLst>
              <a:ext uri="{FF2B5EF4-FFF2-40B4-BE49-F238E27FC236}">
                <a16:creationId xmlns:a16="http://schemas.microsoft.com/office/drawing/2014/main" id="{0FFA8385-C579-B94C-956D-B52D4320EFF1}"/>
              </a:ext>
            </a:extLst>
          </p:cNvPr>
          <p:cNvSpPr>
            <a:spLocks noGrp="1"/>
          </p:cNvSpPr>
          <p:nvPr>
            <p:ph type="body" sz="quarter" idx="10" hasCustomPrompt="1"/>
          </p:nvPr>
        </p:nvSpPr>
        <p:spPr>
          <a:xfrm>
            <a:off x="7450137" y="479425"/>
            <a:ext cx="4516631" cy="1020762"/>
          </a:xfrm>
          <a:prstGeom prst="rect">
            <a:avLst/>
          </a:prstGeom>
        </p:spPr>
        <p:txBody>
          <a:bodyPr lIns="0" tIns="0" rIns="0" bIns="0" anchor="b"/>
          <a:lstStyle>
            <a:lvl1pPr marL="0" indent="0">
              <a:buNone/>
              <a:defRPr sz="4800">
                <a:solidFill>
                  <a:schemeClr val="bg1"/>
                </a:solidFill>
                <a:latin typeface="+mj-lt"/>
              </a:defRPr>
            </a:lvl1pPr>
          </a:lstStyle>
          <a:p>
            <a:pPr lvl="0"/>
            <a:r>
              <a:rPr lang="en-US" dirty="0"/>
              <a:t>Title Here</a:t>
            </a:r>
          </a:p>
        </p:txBody>
      </p:sp>
      <p:sp>
        <p:nvSpPr>
          <p:cNvPr id="18" name="Text Placeholder 16">
            <a:extLst>
              <a:ext uri="{FF2B5EF4-FFF2-40B4-BE49-F238E27FC236}">
                <a16:creationId xmlns:a16="http://schemas.microsoft.com/office/drawing/2014/main" id="{B06EBF57-A2BE-6A4E-879B-B06897B2EF5D}"/>
              </a:ext>
            </a:extLst>
          </p:cNvPr>
          <p:cNvSpPr>
            <a:spLocks noGrp="1"/>
          </p:cNvSpPr>
          <p:nvPr>
            <p:ph type="body" sz="quarter" idx="11" hasCustomPrompt="1"/>
          </p:nvPr>
        </p:nvSpPr>
        <p:spPr>
          <a:xfrm>
            <a:off x="7450138" y="2762249"/>
            <a:ext cx="4551362" cy="3181352"/>
          </a:xfrm>
          <a:prstGeom prst="rect">
            <a:avLst/>
          </a:prstGeom>
        </p:spPr>
        <p:txBody>
          <a:bodyPr/>
          <a:lstStyle>
            <a:lvl1pPr marL="0" indent="0">
              <a:buNone/>
              <a:defRPr/>
            </a:lvl1pPr>
          </a:lstStyle>
          <a:p>
            <a:pPr lvl="0"/>
            <a:r>
              <a:rPr lang="en-US"/>
              <a:t>Body copy</a:t>
            </a:r>
          </a:p>
        </p:txBody>
      </p:sp>
      <p:sp>
        <p:nvSpPr>
          <p:cNvPr id="20" name="Text Placeholder 16">
            <a:extLst>
              <a:ext uri="{FF2B5EF4-FFF2-40B4-BE49-F238E27FC236}">
                <a16:creationId xmlns:a16="http://schemas.microsoft.com/office/drawing/2014/main" id="{35343559-A697-F246-A4B2-0C37CCBAB1A1}"/>
              </a:ext>
            </a:extLst>
          </p:cNvPr>
          <p:cNvSpPr>
            <a:spLocks noGrp="1"/>
          </p:cNvSpPr>
          <p:nvPr>
            <p:ph type="body" sz="quarter" idx="12" hasCustomPrompt="1"/>
          </p:nvPr>
        </p:nvSpPr>
        <p:spPr>
          <a:xfrm>
            <a:off x="7450138" y="1539037"/>
            <a:ext cx="4551362" cy="1020762"/>
          </a:xfrm>
          <a:prstGeom prst="rect">
            <a:avLst/>
          </a:prstGeom>
        </p:spPr>
        <p:txBody>
          <a:bodyPr anchor="b"/>
          <a:lstStyle>
            <a:lvl1pPr marL="0" indent="0">
              <a:buNone/>
              <a:defRPr sz="2800">
                <a:solidFill>
                  <a:schemeClr val="accent3"/>
                </a:solidFill>
                <a:latin typeface="+mj-lt"/>
              </a:defRPr>
            </a:lvl1pPr>
          </a:lstStyle>
          <a:p>
            <a:pPr lvl="0"/>
            <a:r>
              <a:rPr lang="en-US" dirty="0"/>
              <a:t>Sub Title Here</a:t>
            </a:r>
          </a:p>
        </p:txBody>
      </p:sp>
      <p:sp>
        <p:nvSpPr>
          <p:cNvPr id="23" name="Picture Placeholder 22">
            <a:extLst>
              <a:ext uri="{FF2B5EF4-FFF2-40B4-BE49-F238E27FC236}">
                <a16:creationId xmlns:a16="http://schemas.microsoft.com/office/drawing/2014/main" id="{332AD489-EA7F-9148-AD8B-ED812CCCA89E}"/>
              </a:ext>
            </a:extLst>
          </p:cNvPr>
          <p:cNvSpPr>
            <a:spLocks noGrp="1"/>
          </p:cNvSpPr>
          <p:nvPr>
            <p:ph type="pic" sz="quarter" idx="13"/>
          </p:nvPr>
        </p:nvSpPr>
        <p:spPr>
          <a:xfrm>
            <a:off x="0" y="1500187"/>
            <a:ext cx="6858000" cy="3857625"/>
          </a:xfrm>
          <a:prstGeom prst="rect">
            <a:avLst/>
          </a:prstGeom>
        </p:spPr>
        <p:txBody>
          <a:bodyPr/>
          <a:lstStyle/>
          <a:p>
            <a:endParaRPr lang="en-US"/>
          </a:p>
        </p:txBody>
      </p:sp>
      <p:pic>
        <p:nvPicPr>
          <p:cNvPr id="26" name="Picture 25" descr="A picture containing drawing&#10;&#10;Description automatically generated">
            <a:extLst>
              <a:ext uri="{FF2B5EF4-FFF2-40B4-BE49-F238E27FC236}">
                <a16:creationId xmlns:a16="http://schemas.microsoft.com/office/drawing/2014/main" id="{C3569458-F177-43AF-9818-373FC9727A9C}"/>
              </a:ext>
            </a:extLst>
          </p:cNvPr>
          <p:cNvPicPr>
            <a:picLocks noChangeAspect="1"/>
          </p:cNvPicPr>
          <p:nvPr userDrawn="1"/>
        </p:nvPicPr>
        <p:blipFill rotWithShape="1">
          <a:blip r:embed="rId2"/>
          <a:srcRect l="22104" t="-16898" r="22103" b="93300"/>
          <a:stretch/>
        </p:blipFill>
        <p:spPr>
          <a:xfrm>
            <a:off x="0" y="4114801"/>
            <a:ext cx="12192000" cy="2743199"/>
          </a:xfrm>
          <a:prstGeom prst="rect">
            <a:avLst/>
          </a:prstGeom>
        </p:spPr>
      </p:pic>
      <p:sp>
        <p:nvSpPr>
          <p:cNvPr id="27" name="Footer Placeholder 4">
            <a:extLst>
              <a:ext uri="{FF2B5EF4-FFF2-40B4-BE49-F238E27FC236}">
                <a16:creationId xmlns:a16="http://schemas.microsoft.com/office/drawing/2014/main" id="{E6112245-5956-45BD-B4EB-F62EDFA3A594}"/>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28" name="Slide Number Placeholder 5">
            <a:extLst>
              <a:ext uri="{FF2B5EF4-FFF2-40B4-BE49-F238E27FC236}">
                <a16:creationId xmlns:a16="http://schemas.microsoft.com/office/drawing/2014/main" id="{AFFCFB06-443B-4F06-9A54-3FDBFDB33790}"/>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29" name="Picture 28">
            <a:extLst>
              <a:ext uri="{FF2B5EF4-FFF2-40B4-BE49-F238E27FC236}">
                <a16:creationId xmlns:a16="http://schemas.microsoft.com/office/drawing/2014/main" id="{9796200C-2E74-436E-A1B8-C2BF216C642D}"/>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1157766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1 Topic with custom phot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CEC96ED-909C-40CC-8FC8-3B2FB25E185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FEF35A-D7BD-0E4E-B897-4BE81FB0E587}"/>
              </a:ext>
            </a:extLst>
          </p:cNvPr>
          <p:cNvSpPr/>
          <p:nvPr userDrawn="1"/>
        </p:nvSpPr>
        <p:spPr>
          <a:xfrm>
            <a:off x="0" y="0"/>
            <a:ext cx="4676931" cy="6858000"/>
          </a:xfrm>
          <a:prstGeom prst="rect">
            <a:avLst/>
          </a:prstGeom>
          <a:solidFill>
            <a:schemeClr val="accent3">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ext Placeholder 16">
            <a:extLst>
              <a:ext uri="{FF2B5EF4-FFF2-40B4-BE49-F238E27FC236}">
                <a16:creationId xmlns:a16="http://schemas.microsoft.com/office/drawing/2014/main" id="{0FFA8385-C579-B94C-956D-B52D4320EFF1}"/>
              </a:ext>
            </a:extLst>
          </p:cNvPr>
          <p:cNvSpPr>
            <a:spLocks noGrp="1"/>
          </p:cNvSpPr>
          <p:nvPr>
            <p:ph type="body" sz="quarter" idx="10" hasCustomPrompt="1"/>
          </p:nvPr>
        </p:nvSpPr>
        <p:spPr>
          <a:xfrm>
            <a:off x="5748017" y="479425"/>
            <a:ext cx="6218751" cy="1020762"/>
          </a:xfrm>
          <a:prstGeom prst="rect">
            <a:avLst/>
          </a:prstGeom>
        </p:spPr>
        <p:txBody>
          <a:bodyPr lIns="0" tIns="0" rIns="0" bIns="0" anchor="b"/>
          <a:lstStyle>
            <a:lvl1pPr marL="0" indent="0">
              <a:buNone/>
              <a:defRPr sz="4800">
                <a:solidFill>
                  <a:schemeClr val="bg1"/>
                </a:solidFill>
                <a:latin typeface="+mj-lt"/>
              </a:defRPr>
            </a:lvl1pPr>
          </a:lstStyle>
          <a:p>
            <a:pPr lvl="0"/>
            <a:r>
              <a:rPr lang="en-US" dirty="0"/>
              <a:t>Title Here</a:t>
            </a:r>
          </a:p>
        </p:txBody>
      </p:sp>
      <p:sp>
        <p:nvSpPr>
          <p:cNvPr id="18" name="Text Placeholder 16">
            <a:extLst>
              <a:ext uri="{FF2B5EF4-FFF2-40B4-BE49-F238E27FC236}">
                <a16:creationId xmlns:a16="http://schemas.microsoft.com/office/drawing/2014/main" id="{B06EBF57-A2BE-6A4E-879B-B06897B2EF5D}"/>
              </a:ext>
            </a:extLst>
          </p:cNvPr>
          <p:cNvSpPr>
            <a:spLocks noGrp="1"/>
          </p:cNvSpPr>
          <p:nvPr>
            <p:ph type="body" sz="quarter" idx="11" hasCustomPrompt="1"/>
          </p:nvPr>
        </p:nvSpPr>
        <p:spPr>
          <a:xfrm>
            <a:off x="5734929" y="2762249"/>
            <a:ext cx="6266571" cy="3181352"/>
          </a:xfrm>
          <a:prstGeom prst="rect">
            <a:avLst/>
          </a:prstGeom>
        </p:spPr>
        <p:txBody>
          <a:bodyPr/>
          <a:lstStyle>
            <a:lvl1pPr marL="0" indent="0">
              <a:buNone/>
              <a:defRPr/>
            </a:lvl1pPr>
          </a:lstStyle>
          <a:p>
            <a:pPr lvl="0"/>
            <a:r>
              <a:rPr lang="en-US"/>
              <a:t>Body copy</a:t>
            </a:r>
          </a:p>
        </p:txBody>
      </p:sp>
      <p:sp>
        <p:nvSpPr>
          <p:cNvPr id="20" name="Text Placeholder 16">
            <a:extLst>
              <a:ext uri="{FF2B5EF4-FFF2-40B4-BE49-F238E27FC236}">
                <a16:creationId xmlns:a16="http://schemas.microsoft.com/office/drawing/2014/main" id="{35343559-A697-F246-A4B2-0C37CCBAB1A1}"/>
              </a:ext>
            </a:extLst>
          </p:cNvPr>
          <p:cNvSpPr>
            <a:spLocks noGrp="1"/>
          </p:cNvSpPr>
          <p:nvPr>
            <p:ph type="body" sz="quarter" idx="12" hasCustomPrompt="1"/>
          </p:nvPr>
        </p:nvSpPr>
        <p:spPr>
          <a:xfrm>
            <a:off x="5734929" y="1539037"/>
            <a:ext cx="6266571" cy="1020762"/>
          </a:xfrm>
          <a:prstGeom prst="rect">
            <a:avLst/>
          </a:prstGeom>
        </p:spPr>
        <p:txBody>
          <a:bodyPr anchor="b"/>
          <a:lstStyle>
            <a:lvl1pPr marL="0" indent="0">
              <a:buNone/>
              <a:defRPr sz="2800">
                <a:solidFill>
                  <a:schemeClr val="accent3"/>
                </a:solidFill>
                <a:latin typeface="+mj-lt"/>
              </a:defRPr>
            </a:lvl1pPr>
          </a:lstStyle>
          <a:p>
            <a:pPr lvl="0"/>
            <a:r>
              <a:rPr lang="en-US" dirty="0"/>
              <a:t>Sub Title Here</a:t>
            </a:r>
          </a:p>
        </p:txBody>
      </p:sp>
      <p:sp>
        <p:nvSpPr>
          <p:cNvPr id="23" name="Picture Placeholder 22">
            <a:extLst>
              <a:ext uri="{FF2B5EF4-FFF2-40B4-BE49-F238E27FC236}">
                <a16:creationId xmlns:a16="http://schemas.microsoft.com/office/drawing/2014/main" id="{332AD489-EA7F-9148-AD8B-ED812CCCA89E}"/>
              </a:ext>
            </a:extLst>
          </p:cNvPr>
          <p:cNvSpPr>
            <a:spLocks noGrp="1"/>
          </p:cNvSpPr>
          <p:nvPr>
            <p:ph type="pic" sz="quarter" idx="13"/>
          </p:nvPr>
        </p:nvSpPr>
        <p:spPr>
          <a:xfrm>
            <a:off x="0" y="114300"/>
            <a:ext cx="5083126" cy="2751113"/>
          </a:xfrm>
          <a:prstGeom prst="rect">
            <a:avLst/>
          </a:prstGeom>
        </p:spPr>
        <p:txBody>
          <a:bodyPr/>
          <a:lstStyle/>
          <a:p>
            <a:endParaRPr lang="en-US"/>
          </a:p>
        </p:txBody>
      </p:sp>
      <p:sp>
        <p:nvSpPr>
          <p:cNvPr id="14" name="Picture Placeholder 22">
            <a:extLst>
              <a:ext uri="{FF2B5EF4-FFF2-40B4-BE49-F238E27FC236}">
                <a16:creationId xmlns:a16="http://schemas.microsoft.com/office/drawing/2014/main" id="{1BCD495E-A5DF-433F-807A-332BD1755317}"/>
              </a:ext>
            </a:extLst>
          </p:cNvPr>
          <p:cNvSpPr>
            <a:spLocks noGrp="1"/>
          </p:cNvSpPr>
          <p:nvPr>
            <p:ph type="pic" sz="quarter" idx="14"/>
          </p:nvPr>
        </p:nvSpPr>
        <p:spPr>
          <a:xfrm>
            <a:off x="0" y="3201751"/>
            <a:ext cx="5083126" cy="2751113"/>
          </a:xfrm>
          <a:prstGeom prst="rect">
            <a:avLst/>
          </a:prstGeom>
        </p:spPr>
        <p:txBody>
          <a:bodyPr/>
          <a:lstStyle/>
          <a:p>
            <a:endParaRPr lang="en-US"/>
          </a:p>
        </p:txBody>
      </p:sp>
      <p:pic>
        <p:nvPicPr>
          <p:cNvPr id="21" name="Picture 20" descr="A picture containing drawing&#10;&#10;Description automatically generated">
            <a:extLst>
              <a:ext uri="{FF2B5EF4-FFF2-40B4-BE49-F238E27FC236}">
                <a16:creationId xmlns:a16="http://schemas.microsoft.com/office/drawing/2014/main" id="{343C274C-362A-441E-83A1-9CDBA0528D7D}"/>
              </a:ext>
            </a:extLst>
          </p:cNvPr>
          <p:cNvPicPr>
            <a:picLocks noChangeAspect="1"/>
          </p:cNvPicPr>
          <p:nvPr userDrawn="1"/>
        </p:nvPicPr>
        <p:blipFill rotWithShape="1">
          <a:blip r:embed="rId2"/>
          <a:srcRect l="22104" t="-16898" r="22103" b="93300"/>
          <a:stretch/>
        </p:blipFill>
        <p:spPr>
          <a:xfrm>
            <a:off x="0" y="4114801"/>
            <a:ext cx="12192000" cy="2743199"/>
          </a:xfrm>
          <a:prstGeom prst="rect">
            <a:avLst/>
          </a:prstGeom>
        </p:spPr>
      </p:pic>
      <p:sp>
        <p:nvSpPr>
          <p:cNvPr id="22" name="Footer Placeholder 4">
            <a:extLst>
              <a:ext uri="{FF2B5EF4-FFF2-40B4-BE49-F238E27FC236}">
                <a16:creationId xmlns:a16="http://schemas.microsoft.com/office/drawing/2014/main" id="{322B756E-E672-4CF9-9A6B-3D8F7534F04F}"/>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24" name="Slide Number Placeholder 5">
            <a:extLst>
              <a:ext uri="{FF2B5EF4-FFF2-40B4-BE49-F238E27FC236}">
                <a16:creationId xmlns:a16="http://schemas.microsoft.com/office/drawing/2014/main" id="{68C57AE3-DE10-4B08-B94D-21C8F873B23B}"/>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25" name="Picture 24">
            <a:extLst>
              <a:ext uri="{FF2B5EF4-FFF2-40B4-BE49-F238E27FC236}">
                <a16:creationId xmlns:a16="http://schemas.microsoft.com/office/drawing/2014/main" id="{8E678C55-491D-4D77-AA3E-07A5541EE6AD}"/>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2327989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opics with Custom Photo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
        <p:nvSpPr>
          <p:cNvPr id="7" name="Text Placeholder 6">
            <a:extLst>
              <a:ext uri="{FF2B5EF4-FFF2-40B4-BE49-F238E27FC236}">
                <a16:creationId xmlns:a16="http://schemas.microsoft.com/office/drawing/2014/main" id="{267AB2E0-B501-0347-B22F-FE8CA564C12D}"/>
              </a:ext>
            </a:extLst>
          </p:cNvPr>
          <p:cNvSpPr>
            <a:spLocks noGrp="1"/>
          </p:cNvSpPr>
          <p:nvPr>
            <p:ph type="body" sz="quarter" idx="13" hasCustomPrompt="1"/>
          </p:nvPr>
        </p:nvSpPr>
        <p:spPr>
          <a:xfrm>
            <a:off x="190500" y="1676400"/>
            <a:ext cx="4191000" cy="1181100"/>
          </a:xfrm>
          <a:prstGeom prst="rect">
            <a:avLst/>
          </a:prstGeom>
        </p:spPr>
        <p:txBody>
          <a:bodyPr anchor="b"/>
          <a:lstStyle>
            <a:lvl1pPr marL="0" indent="0">
              <a:buNone/>
              <a:defRPr>
                <a:solidFill>
                  <a:schemeClr val="bg1"/>
                </a:solidFill>
                <a:latin typeface="+mj-lt"/>
              </a:defRPr>
            </a:lvl1pPr>
          </a:lstStyle>
          <a:p>
            <a:pPr lvl="0"/>
            <a:r>
              <a:rPr lang="en-US" dirty="0">
                <a:latin typeface="+mj-lt"/>
              </a:rPr>
              <a:t>Title name</a:t>
            </a:r>
            <a:endParaRPr lang="en-US" dirty="0"/>
          </a:p>
        </p:txBody>
      </p:sp>
      <p:sp>
        <p:nvSpPr>
          <p:cNvPr id="10" name="Text Placeholder 9">
            <a:extLst>
              <a:ext uri="{FF2B5EF4-FFF2-40B4-BE49-F238E27FC236}">
                <a16:creationId xmlns:a16="http://schemas.microsoft.com/office/drawing/2014/main" id="{282D40F8-3593-D347-9E34-15A8901C3443}"/>
              </a:ext>
            </a:extLst>
          </p:cNvPr>
          <p:cNvSpPr>
            <a:spLocks noGrp="1"/>
          </p:cNvSpPr>
          <p:nvPr>
            <p:ph type="body" sz="quarter" idx="14" hasCustomPrompt="1"/>
          </p:nvPr>
        </p:nvSpPr>
        <p:spPr>
          <a:xfrm>
            <a:off x="190500" y="2946400"/>
            <a:ext cx="4178300" cy="2387600"/>
          </a:xfrm>
          <a:prstGeom prst="rect">
            <a:avLst/>
          </a:prstGeom>
        </p:spPr>
        <p:txBody>
          <a:bodyPr>
            <a:normAutofit/>
          </a:bodyPr>
          <a:lstStyle>
            <a:lvl1pPr marL="0" indent="0">
              <a:buNone/>
              <a:defRPr sz="1600"/>
            </a:lvl1pPr>
          </a:lstStyle>
          <a:p>
            <a:pPr lvl="0"/>
            <a:r>
              <a:rPr lang="en-US" dirty="0"/>
              <a:t>Body copy here</a:t>
            </a:r>
          </a:p>
        </p:txBody>
      </p:sp>
      <p:sp>
        <p:nvSpPr>
          <p:cNvPr id="11" name="Rectangle 10">
            <a:extLst>
              <a:ext uri="{FF2B5EF4-FFF2-40B4-BE49-F238E27FC236}">
                <a16:creationId xmlns:a16="http://schemas.microsoft.com/office/drawing/2014/main" id="{54521CAD-AE22-4B43-8A54-DE1A6AFD3DAF}"/>
              </a:ext>
            </a:extLst>
          </p:cNvPr>
          <p:cNvSpPr/>
          <p:nvPr userDrawn="1"/>
        </p:nvSpPr>
        <p:spPr>
          <a:xfrm>
            <a:off x="535940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87EEA2-3203-2E41-90D5-5C0A44CC869F}"/>
              </a:ext>
            </a:extLst>
          </p:cNvPr>
          <p:cNvSpPr/>
          <p:nvPr userDrawn="1"/>
        </p:nvSpPr>
        <p:spPr>
          <a:xfrm>
            <a:off x="1024890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E1C24E-A0D7-7F48-861D-8BDAF725AD5B}"/>
              </a:ext>
            </a:extLst>
          </p:cNvPr>
          <p:cNvSpPr/>
          <p:nvPr userDrawn="1"/>
        </p:nvSpPr>
        <p:spPr>
          <a:xfrm>
            <a:off x="7804150" y="1676400"/>
            <a:ext cx="1752600" cy="17526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6">
            <a:extLst>
              <a:ext uri="{FF2B5EF4-FFF2-40B4-BE49-F238E27FC236}">
                <a16:creationId xmlns:a16="http://schemas.microsoft.com/office/drawing/2014/main" id="{8EDEBDA8-738A-504B-AA1C-59649CAECC97}"/>
              </a:ext>
            </a:extLst>
          </p:cNvPr>
          <p:cNvSpPr>
            <a:spLocks noGrp="1"/>
          </p:cNvSpPr>
          <p:nvPr>
            <p:ph type="body" sz="quarter" idx="15" hasCustomPrompt="1"/>
          </p:nvPr>
        </p:nvSpPr>
        <p:spPr>
          <a:xfrm>
            <a:off x="5147198" y="3563501"/>
            <a:ext cx="1964802" cy="817999"/>
          </a:xfrm>
          <a:prstGeom prst="rect">
            <a:avLst/>
          </a:prstGeom>
        </p:spPr>
        <p:txBody>
          <a:bodyPr anchor="b"/>
          <a:lstStyle>
            <a:lvl1pPr marL="0" indent="0" algn="ctr">
              <a:buNone/>
              <a:defRPr sz="1600">
                <a:solidFill>
                  <a:schemeClr val="bg1"/>
                </a:solidFill>
                <a:latin typeface="+mj-lt"/>
              </a:defRPr>
            </a:lvl1pPr>
          </a:lstStyle>
          <a:p>
            <a:pPr lvl="0"/>
            <a:r>
              <a:rPr lang="en-US" dirty="0">
                <a:latin typeface="+mj-lt"/>
              </a:rPr>
              <a:t>Title name</a:t>
            </a:r>
            <a:endParaRPr lang="en-US" dirty="0"/>
          </a:p>
        </p:txBody>
      </p:sp>
      <p:sp>
        <p:nvSpPr>
          <p:cNvPr id="22" name="Text Placeholder 9">
            <a:extLst>
              <a:ext uri="{FF2B5EF4-FFF2-40B4-BE49-F238E27FC236}">
                <a16:creationId xmlns:a16="http://schemas.microsoft.com/office/drawing/2014/main" id="{E27A9EF5-5FBA-2F49-8B1A-BBBB8842AF96}"/>
              </a:ext>
            </a:extLst>
          </p:cNvPr>
          <p:cNvSpPr>
            <a:spLocks noGrp="1"/>
          </p:cNvSpPr>
          <p:nvPr>
            <p:ph type="body" sz="quarter" idx="16" hasCustomPrompt="1"/>
          </p:nvPr>
        </p:nvSpPr>
        <p:spPr>
          <a:xfrm>
            <a:off x="5147198" y="4447088"/>
            <a:ext cx="1964802" cy="1496512"/>
          </a:xfrm>
          <a:prstGeom prst="rect">
            <a:avLst/>
          </a:prstGeom>
        </p:spPr>
        <p:txBody>
          <a:bodyPr>
            <a:normAutofit/>
          </a:bodyPr>
          <a:lstStyle>
            <a:lvl1pPr marL="0" indent="0">
              <a:buNone/>
              <a:defRPr sz="1400"/>
            </a:lvl1pPr>
          </a:lstStyle>
          <a:p>
            <a:pPr lvl="0"/>
            <a:r>
              <a:rPr lang="en-US"/>
              <a:t>Body copy here</a:t>
            </a:r>
          </a:p>
        </p:txBody>
      </p:sp>
      <p:sp>
        <p:nvSpPr>
          <p:cNvPr id="23" name="Text Placeholder 6">
            <a:extLst>
              <a:ext uri="{FF2B5EF4-FFF2-40B4-BE49-F238E27FC236}">
                <a16:creationId xmlns:a16="http://schemas.microsoft.com/office/drawing/2014/main" id="{ABF3F3CF-62AE-9449-AA8E-9E5146AF4ADC}"/>
              </a:ext>
            </a:extLst>
          </p:cNvPr>
          <p:cNvSpPr>
            <a:spLocks noGrp="1"/>
          </p:cNvSpPr>
          <p:nvPr>
            <p:ph type="body" sz="quarter" idx="17" hasCustomPrompt="1"/>
          </p:nvPr>
        </p:nvSpPr>
        <p:spPr>
          <a:xfrm>
            <a:off x="7612971" y="3528631"/>
            <a:ext cx="1964802" cy="817999"/>
          </a:xfrm>
          <a:prstGeom prst="rect">
            <a:avLst/>
          </a:prstGeom>
        </p:spPr>
        <p:txBody>
          <a:bodyPr anchor="b"/>
          <a:lstStyle>
            <a:lvl1pPr marL="0" indent="0" algn="ctr">
              <a:buNone/>
              <a:defRPr sz="1600">
                <a:solidFill>
                  <a:schemeClr val="bg1"/>
                </a:solidFill>
                <a:latin typeface="+mj-lt"/>
              </a:defRPr>
            </a:lvl1pPr>
          </a:lstStyle>
          <a:p>
            <a:pPr lvl="0"/>
            <a:r>
              <a:rPr lang="en-US">
                <a:latin typeface="+mj-lt"/>
              </a:rPr>
              <a:t>Title name</a:t>
            </a:r>
            <a:endParaRPr lang="en-US"/>
          </a:p>
        </p:txBody>
      </p:sp>
      <p:sp>
        <p:nvSpPr>
          <p:cNvPr id="24" name="Text Placeholder 9">
            <a:extLst>
              <a:ext uri="{FF2B5EF4-FFF2-40B4-BE49-F238E27FC236}">
                <a16:creationId xmlns:a16="http://schemas.microsoft.com/office/drawing/2014/main" id="{BB241D78-CE5E-6043-9357-BF6809FEA6EA}"/>
              </a:ext>
            </a:extLst>
          </p:cNvPr>
          <p:cNvSpPr>
            <a:spLocks noGrp="1"/>
          </p:cNvSpPr>
          <p:nvPr>
            <p:ph type="body" sz="quarter" idx="18" hasCustomPrompt="1"/>
          </p:nvPr>
        </p:nvSpPr>
        <p:spPr>
          <a:xfrm>
            <a:off x="7612971" y="4412218"/>
            <a:ext cx="1964802" cy="1496512"/>
          </a:xfrm>
          <a:prstGeom prst="rect">
            <a:avLst/>
          </a:prstGeom>
        </p:spPr>
        <p:txBody>
          <a:bodyPr>
            <a:normAutofit/>
          </a:bodyPr>
          <a:lstStyle>
            <a:lvl1pPr marL="0" indent="0">
              <a:buNone/>
              <a:defRPr sz="1400"/>
            </a:lvl1pPr>
          </a:lstStyle>
          <a:p>
            <a:pPr lvl="0"/>
            <a:r>
              <a:rPr lang="en-US"/>
              <a:t>Body copy here</a:t>
            </a:r>
          </a:p>
        </p:txBody>
      </p:sp>
      <p:sp>
        <p:nvSpPr>
          <p:cNvPr id="25" name="Text Placeholder 6">
            <a:extLst>
              <a:ext uri="{FF2B5EF4-FFF2-40B4-BE49-F238E27FC236}">
                <a16:creationId xmlns:a16="http://schemas.microsoft.com/office/drawing/2014/main" id="{B4A3F53C-736D-DD46-A35E-42D2F25AD381}"/>
              </a:ext>
            </a:extLst>
          </p:cNvPr>
          <p:cNvSpPr>
            <a:spLocks noGrp="1"/>
          </p:cNvSpPr>
          <p:nvPr>
            <p:ph type="body" sz="quarter" idx="19" hasCustomPrompt="1"/>
          </p:nvPr>
        </p:nvSpPr>
        <p:spPr>
          <a:xfrm>
            <a:off x="10078744" y="3558932"/>
            <a:ext cx="1922756" cy="817999"/>
          </a:xfrm>
          <a:prstGeom prst="rect">
            <a:avLst/>
          </a:prstGeom>
        </p:spPr>
        <p:txBody>
          <a:bodyPr anchor="b"/>
          <a:lstStyle>
            <a:lvl1pPr marL="0" indent="0" algn="ctr">
              <a:buNone/>
              <a:defRPr sz="1600">
                <a:solidFill>
                  <a:schemeClr val="bg1"/>
                </a:solidFill>
                <a:latin typeface="+mj-lt"/>
              </a:defRPr>
            </a:lvl1pPr>
          </a:lstStyle>
          <a:p>
            <a:pPr lvl="0"/>
            <a:r>
              <a:rPr lang="en-US">
                <a:latin typeface="+mj-lt"/>
              </a:rPr>
              <a:t>Title name</a:t>
            </a:r>
            <a:endParaRPr lang="en-US"/>
          </a:p>
        </p:txBody>
      </p:sp>
      <p:sp>
        <p:nvSpPr>
          <p:cNvPr id="26" name="Text Placeholder 9">
            <a:extLst>
              <a:ext uri="{FF2B5EF4-FFF2-40B4-BE49-F238E27FC236}">
                <a16:creationId xmlns:a16="http://schemas.microsoft.com/office/drawing/2014/main" id="{815A937B-F715-9D42-9EB6-58997CA7DB23}"/>
              </a:ext>
            </a:extLst>
          </p:cNvPr>
          <p:cNvSpPr>
            <a:spLocks noGrp="1"/>
          </p:cNvSpPr>
          <p:nvPr>
            <p:ph type="body" sz="quarter" idx="20" hasCustomPrompt="1"/>
          </p:nvPr>
        </p:nvSpPr>
        <p:spPr>
          <a:xfrm>
            <a:off x="10078744" y="4442519"/>
            <a:ext cx="1916930" cy="1496512"/>
          </a:xfrm>
          <a:prstGeom prst="rect">
            <a:avLst/>
          </a:prstGeom>
        </p:spPr>
        <p:txBody>
          <a:bodyPr>
            <a:normAutofit/>
          </a:bodyPr>
          <a:lstStyle>
            <a:lvl1pPr marL="0" indent="0">
              <a:buNone/>
              <a:defRPr sz="1400"/>
            </a:lvl1pPr>
          </a:lstStyle>
          <a:p>
            <a:pPr lvl="0"/>
            <a:r>
              <a:rPr lang="en-US"/>
              <a:t>Body copy here</a:t>
            </a:r>
          </a:p>
        </p:txBody>
      </p:sp>
      <p:sp>
        <p:nvSpPr>
          <p:cNvPr id="3" name="Picture Placeholder 2">
            <a:extLst>
              <a:ext uri="{FF2B5EF4-FFF2-40B4-BE49-F238E27FC236}">
                <a16:creationId xmlns:a16="http://schemas.microsoft.com/office/drawing/2014/main" id="{29C96CFA-B601-2243-9645-E3797F8A9EFA}"/>
              </a:ext>
            </a:extLst>
          </p:cNvPr>
          <p:cNvSpPr>
            <a:spLocks noGrp="1"/>
          </p:cNvSpPr>
          <p:nvPr>
            <p:ph type="pic" sz="quarter" idx="21"/>
          </p:nvPr>
        </p:nvSpPr>
        <p:spPr>
          <a:xfrm>
            <a:off x="5147198" y="1474844"/>
            <a:ext cx="1820863" cy="1819275"/>
          </a:xfrm>
          <a:prstGeom prst="rect">
            <a:avLst/>
          </a:prstGeom>
        </p:spPr>
        <p:txBody>
          <a:bodyPr/>
          <a:lstStyle/>
          <a:p>
            <a:endParaRPr lang="en-US"/>
          </a:p>
        </p:txBody>
      </p:sp>
      <p:sp>
        <p:nvSpPr>
          <p:cNvPr id="20" name="Picture Placeholder 2">
            <a:extLst>
              <a:ext uri="{FF2B5EF4-FFF2-40B4-BE49-F238E27FC236}">
                <a16:creationId xmlns:a16="http://schemas.microsoft.com/office/drawing/2014/main" id="{C4815334-125D-A543-9762-650FE7AF2892}"/>
              </a:ext>
            </a:extLst>
          </p:cNvPr>
          <p:cNvSpPr>
            <a:spLocks noGrp="1"/>
          </p:cNvSpPr>
          <p:nvPr>
            <p:ph type="pic" sz="quarter" idx="22"/>
          </p:nvPr>
        </p:nvSpPr>
        <p:spPr>
          <a:xfrm>
            <a:off x="7612971" y="1474844"/>
            <a:ext cx="1820863" cy="1819275"/>
          </a:xfrm>
          <a:prstGeom prst="rect">
            <a:avLst/>
          </a:prstGeom>
        </p:spPr>
        <p:txBody>
          <a:bodyPr/>
          <a:lstStyle/>
          <a:p>
            <a:endParaRPr lang="en-US"/>
          </a:p>
        </p:txBody>
      </p:sp>
      <p:sp>
        <p:nvSpPr>
          <p:cNvPr id="27" name="Picture Placeholder 2">
            <a:extLst>
              <a:ext uri="{FF2B5EF4-FFF2-40B4-BE49-F238E27FC236}">
                <a16:creationId xmlns:a16="http://schemas.microsoft.com/office/drawing/2014/main" id="{6FC86085-E3E6-F74A-ACCB-6D4BBA56291A}"/>
              </a:ext>
            </a:extLst>
          </p:cNvPr>
          <p:cNvSpPr>
            <a:spLocks noGrp="1"/>
          </p:cNvSpPr>
          <p:nvPr>
            <p:ph type="pic" sz="quarter" idx="23"/>
          </p:nvPr>
        </p:nvSpPr>
        <p:spPr>
          <a:xfrm>
            <a:off x="10041134" y="1474843"/>
            <a:ext cx="1820863" cy="1819275"/>
          </a:xfrm>
          <a:prstGeom prst="rect">
            <a:avLst/>
          </a:prstGeom>
        </p:spPr>
        <p:txBody>
          <a:bodyPr/>
          <a:lstStyle/>
          <a:p>
            <a:endParaRPr lang="en-US"/>
          </a:p>
        </p:txBody>
      </p:sp>
    </p:spTree>
    <p:extLst>
      <p:ext uri="{BB962C8B-B14F-4D97-AF65-F5344CB8AC3E}">
        <p14:creationId xmlns:p14="http://schemas.microsoft.com/office/powerpoint/2010/main" val="2455972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 Topics with Custom Side Image">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7CE5460-E2D9-4671-9C90-E68710B7609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4734CB6A-98E4-C14D-BC3F-515715D7B508}"/>
              </a:ext>
            </a:extLst>
          </p:cNvPr>
          <p:cNvSpPr>
            <a:spLocks noGrp="1"/>
          </p:cNvSpPr>
          <p:nvPr>
            <p:ph type="pic" sz="quarter" idx="22"/>
          </p:nvPr>
        </p:nvSpPr>
        <p:spPr>
          <a:xfrm>
            <a:off x="0" y="-1"/>
            <a:ext cx="4114800" cy="6858000"/>
          </a:xfrm>
          <a:prstGeom prst="rect">
            <a:avLst/>
          </a:prstGeom>
        </p:spPr>
        <p:txBody>
          <a:bodyPr/>
          <a:lstStyle/>
          <a:p>
            <a:endParaRPr lang="en-US"/>
          </a:p>
        </p:txBody>
      </p:sp>
      <p:sp>
        <p:nvSpPr>
          <p:cNvPr id="19" name="Text Placeholder 18">
            <a:extLst>
              <a:ext uri="{FF2B5EF4-FFF2-40B4-BE49-F238E27FC236}">
                <a16:creationId xmlns:a16="http://schemas.microsoft.com/office/drawing/2014/main" id="{F14CDB86-5DA9-0848-A605-E74C35547EAB}"/>
              </a:ext>
            </a:extLst>
          </p:cNvPr>
          <p:cNvSpPr>
            <a:spLocks noGrp="1"/>
          </p:cNvSpPr>
          <p:nvPr>
            <p:ph type="body" sz="quarter" idx="10" hasCustomPrompt="1"/>
          </p:nvPr>
        </p:nvSpPr>
        <p:spPr>
          <a:xfrm>
            <a:off x="4932363" y="878396"/>
            <a:ext cx="2578100" cy="464695"/>
          </a:xfrm>
          <a:prstGeom prst="rect">
            <a:avLst/>
          </a:prstGeom>
        </p:spPr>
        <p:txBody>
          <a:bodyPr anchor="b"/>
          <a:lstStyle>
            <a:lvl1pPr marL="0" indent="0">
              <a:buNone/>
              <a:defRPr lang="en-US" dirty="0"/>
            </a:lvl1pPr>
          </a:lstStyle>
          <a:p>
            <a:pPr lvl="0"/>
            <a:r>
              <a:rPr lang="en-US" dirty="0"/>
              <a:t>Topic 1</a:t>
            </a:r>
          </a:p>
        </p:txBody>
      </p:sp>
      <p:sp>
        <p:nvSpPr>
          <p:cNvPr id="20" name="Text Placeholder 18">
            <a:extLst>
              <a:ext uri="{FF2B5EF4-FFF2-40B4-BE49-F238E27FC236}">
                <a16:creationId xmlns:a16="http://schemas.microsoft.com/office/drawing/2014/main" id="{6B7D58C6-31DB-B14C-853A-FF677A97E13E}"/>
              </a:ext>
            </a:extLst>
          </p:cNvPr>
          <p:cNvSpPr>
            <a:spLocks noGrp="1"/>
          </p:cNvSpPr>
          <p:nvPr>
            <p:ph type="body" sz="quarter" idx="11" hasCustomPrompt="1"/>
          </p:nvPr>
        </p:nvSpPr>
        <p:spPr>
          <a:xfrm>
            <a:off x="4932363" y="1462610"/>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1" name="Text Placeholder 18">
            <a:extLst>
              <a:ext uri="{FF2B5EF4-FFF2-40B4-BE49-F238E27FC236}">
                <a16:creationId xmlns:a16="http://schemas.microsoft.com/office/drawing/2014/main" id="{363FB62B-B4D9-6D4D-BC2E-4299C317CB87}"/>
              </a:ext>
            </a:extLst>
          </p:cNvPr>
          <p:cNvSpPr>
            <a:spLocks noGrp="1"/>
          </p:cNvSpPr>
          <p:nvPr>
            <p:ph type="body" sz="quarter" idx="12" hasCustomPrompt="1"/>
          </p:nvPr>
        </p:nvSpPr>
        <p:spPr>
          <a:xfrm>
            <a:off x="4932363" y="114300"/>
            <a:ext cx="2578100" cy="644577"/>
          </a:xfrm>
          <a:prstGeom prst="rect">
            <a:avLst/>
          </a:prstGeom>
        </p:spPr>
        <p:txBody>
          <a:bodyPr anchor="b"/>
          <a:lstStyle>
            <a:lvl1pPr marL="0" indent="0">
              <a:buNone/>
              <a:defRPr>
                <a:solidFill>
                  <a:schemeClr val="bg1"/>
                </a:solidFill>
                <a:latin typeface="+mj-lt"/>
              </a:defRPr>
            </a:lvl1pPr>
          </a:lstStyle>
          <a:p>
            <a:pPr lvl="0"/>
            <a:r>
              <a:rPr lang="en-US" dirty="0"/>
              <a:t>01.</a:t>
            </a:r>
          </a:p>
        </p:txBody>
      </p:sp>
      <p:sp>
        <p:nvSpPr>
          <p:cNvPr id="22" name="Text Placeholder 18">
            <a:extLst>
              <a:ext uri="{FF2B5EF4-FFF2-40B4-BE49-F238E27FC236}">
                <a16:creationId xmlns:a16="http://schemas.microsoft.com/office/drawing/2014/main" id="{C36B1361-5A90-CE48-9959-59B840B4094A}"/>
              </a:ext>
            </a:extLst>
          </p:cNvPr>
          <p:cNvSpPr>
            <a:spLocks noGrp="1"/>
          </p:cNvSpPr>
          <p:nvPr>
            <p:ph type="body" sz="quarter" idx="13" hasCustomPrompt="1"/>
          </p:nvPr>
        </p:nvSpPr>
        <p:spPr>
          <a:xfrm>
            <a:off x="8728889" y="878396"/>
            <a:ext cx="2578100" cy="464695"/>
          </a:xfrm>
          <a:prstGeom prst="rect">
            <a:avLst/>
          </a:prstGeom>
        </p:spPr>
        <p:txBody>
          <a:bodyPr anchor="b"/>
          <a:lstStyle>
            <a:lvl1pPr marL="0" indent="0">
              <a:buNone/>
              <a:defRPr lang="en-US"/>
            </a:lvl1pPr>
          </a:lstStyle>
          <a:p>
            <a:pPr lvl="0"/>
            <a:r>
              <a:rPr lang="en-US"/>
              <a:t>Topic 2</a:t>
            </a:r>
          </a:p>
        </p:txBody>
      </p:sp>
      <p:sp>
        <p:nvSpPr>
          <p:cNvPr id="23" name="Text Placeholder 18">
            <a:extLst>
              <a:ext uri="{FF2B5EF4-FFF2-40B4-BE49-F238E27FC236}">
                <a16:creationId xmlns:a16="http://schemas.microsoft.com/office/drawing/2014/main" id="{843D10E9-834D-FD41-A963-0C9CA81DEC86}"/>
              </a:ext>
            </a:extLst>
          </p:cNvPr>
          <p:cNvSpPr>
            <a:spLocks noGrp="1"/>
          </p:cNvSpPr>
          <p:nvPr>
            <p:ph type="body" sz="quarter" idx="14" hasCustomPrompt="1"/>
          </p:nvPr>
        </p:nvSpPr>
        <p:spPr>
          <a:xfrm>
            <a:off x="8728889" y="1462610"/>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4" name="Text Placeholder 18">
            <a:extLst>
              <a:ext uri="{FF2B5EF4-FFF2-40B4-BE49-F238E27FC236}">
                <a16:creationId xmlns:a16="http://schemas.microsoft.com/office/drawing/2014/main" id="{48C66D79-B3B9-1F42-9277-A20AB7041054}"/>
              </a:ext>
            </a:extLst>
          </p:cNvPr>
          <p:cNvSpPr>
            <a:spLocks noGrp="1"/>
          </p:cNvSpPr>
          <p:nvPr>
            <p:ph type="body" sz="quarter" idx="15" hasCustomPrompt="1"/>
          </p:nvPr>
        </p:nvSpPr>
        <p:spPr>
          <a:xfrm>
            <a:off x="8728889" y="114300"/>
            <a:ext cx="2578100" cy="644577"/>
          </a:xfrm>
          <a:prstGeom prst="rect">
            <a:avLst/>
          </a:prstGeom>
        </p:spPr>
        <p:txBody>
          <a:bodyPr anchor="b"/>
          <a:lstStyle>
            <a:lvl1pPr marL="0" indent="0">
              <a:buNone/>
              <a:defRPr>
                <a:solidFill>
                  <a:schemeClr val="bg1"/>
                </a:solidFill>
                <a:latin typeface="+mj-lt"/>
              </a:defRPr>
            </a:lvl1pPr>
          </a:lstStyle>
          <a:p>
            <a:pPr lvl="0"/>
            <a:r>
              <a:rPr lang="en-US"/>
              <a:t>02.</a:t>
            </a:r>
          </a:p>
        </p:txBody>
      </p:sp>
      <p:sp>
        <p:nvSpPr>
          <p:cNvPr id="25" name="Text Placeholder 18">
            <a:extLst>
              <a:ext uri="{FF2B5EF4-FFF2-40B4-BE49-F238E27FC236}">
                <a16:creationId xmlns:a16="http://schemas.microsoft.com/office/drawing/2014/main" id="{38D74723-2324-FD49-A14C-6BB968196076}"/>
              </a:ext>
            </a:extLst>
          </p:cNvPr>
          <p:cNvSpPr>
            <a:spLocks noGrp="1"/>
          </p:cNvSpPr>
          <p:nvPr>
            <p:ph type="body" sz="quarter" idx="16" hasCustomPrompt="1"/>
          </p:nvPr>
        </p:nvSpPr>
        <p:spPr>
          <a:xfrm>
            <a:off x="4932363" y="3870807"/>
            <a:ext cx="2578100" cy="464695"/>
          </a:xfrm>
          <a:prstGeom prst="rect">
            <a:avLst/>
          </a:prstGeom>
        </p:spPr>
        <p:txBody>
          <a:bodyPr anchor="b"/>
          <a:lstStyle>
            <a:lvl1pPr marL="0" indent="0">
              <a:buNone/>
              <a:defRPr lang="en-US"/>
            </a:lvl1pPr>
          </a:lstStyle>
          <a:p>
            <a:pPr lvl="0"/>
            <a:r>
              <a:rPr lang="en-US"/>
              <a:t>Topic 3</a:t>
            </a:r>
          </a:p>
        </p:txBody>
      </p:sp>
      <p:sp>
        <p:nvSpPr>
          <p:cNvPr id="26" name="Text Placeholder 18">
            <a:extLst>
              <a:ext uri="{FF2B5EF4-FFF2-40B4-BE49-F238E27FC236}">
                <a16:creationId xmlns:a16="http://schemas.microsoft.com/office/drawing/2014/main" id="{CF2FB6AE-5C08-814D-811C-111D3C4E00A7}"/>
              </a:ext>
            </a:extLst>
          </p:cNvPr>
          <p:cNvSpPr>
            <a:spLocks noGrp="1"/>
          </p:cNvSpPr>
          <p:nvPr>
            <p:ph type="body" sz="quarter" idx="17" hasCustomPrompt="1"/>
          </p:nvPr>
        </p:nvSpPr>
        <p:spPr>
          <a:xfrm>
            <a:off x="4932363" y="4455021"/>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27" name="Text Placeholder 18">
            <a:extLst>
              <a:ext uri="{FF2B5EF4-FFF2-40B4-BE49-F238E27FC236}">
                <a16:creationId xmlns:a16="http://schemas.microsoft.com/office/drawing/2014/main" id="{3DD82301-AF9B-B145-AA96-0038E7D3018E}"/>
              </a:ext>
            </a:extLst>
          </p:cNvPr>
          <p:cNvSpPr>
            <a:spLocks noGrp="1"/>
          </p:cNvSpPr>
          <p:nvPr>
            <p:ph type="body" sz="quarter" idx="18" hasCustomPrompt="1"/>
          </p:nvPr>
        </p:nvSpPr>
        <p:spPr>
          <a:xfrm>
            <a:off x="4932363" y="3106711"/>
            <a:ext cx="2578100" cy="644577"/>
          </a:xfrm>
          <a:prstGeom prst="rect">
            <a:avLst/>
          </a:prstGeom>
        </p:spPr>
        <p:txBody>
          <a:bodyPr anchor="b"/>
          <a:lstStyle>
            <a:lvl1pPr marL="0" indent="0">
              <a:buNone/>
              <a:defRPr>
                <a:solidFill>
                  <a:schemeClr val="bg1"/>
                </a:solidFill>
                <a:latin typeface="+mj-lt"/>
              </a:defRPr>
            </a:lvl1pPr>
          </a:lstStyle>
          <a:p>
            <a:pPr lvl="0"/>
            <a:r>
              <a:rPr lang="en-US"/>
              <a:t>03.</a:t>
            </a:r>
          </a:p>
        </p:txBody>
      </p:sp>
      <p:sp>
        <p:nvSpPr>
          <p:cNvPr id="28" name="Text Placeholder 18">
            <a:extLst>
              <a:ext uri="{FF2B5EF4-FFF2-40B4-BE49-F238E27FC236}">
                <a16:creationId xmlns:a16="http://schemas.microsoft.com/office/drawing/2014/main" id="{066B0B22-2624-4740-B9DB-F3C59F514576}"/>
              </a:ext>
            </a:extLst>
          </p:cNvPr>
          <p:cNvSpPr>
            <a:spLocks noGrp="1"/>
          </p:cNvSpPr>
          <p:nvPr>
            <p:ph type="body" sz="quarter" idx="19" hasCustomPrompt="1"/>
          </p:nvPr>
        </p:nvSpPr>
        <p:spPr>
          <a:xfrm>
            <a:off x="8728889" y="3870807"/>
            <a:ext cx="2578100" cy="464695"/>
          </a:xfrm>
          <a:prstGeom prst="rect">
            <a:avLst/>
          </a:prstGeom>
        </p:spPr>
        <p:txBody>
          <a:bodyPr anchor="b"/>
          <a:lstStyle>
            <a:lvl1pPr marL="0" indent="0">
              <a:buNone/>
              <a:defRPr lang="en-US"/>
            </a:lvl1pPr>
          </a:lstStyle>
          <a:p>
            <a:pPr lvl="0"/>
            <a:r>
              <a:rPr lang="en-US"/>
              <a:t>Topic 4</a:t>
            </a:r>
          </a:p>
        </p:txBody>
      </p:sp>
      <p:sp>
        <p:nvSpPr>
          <p:cNvPr id="29" name="Text Placeholder 18">
            <a:extLst>
              <a:ext uri="{FF2B5EF4-FFF2-40B4-BE49-F238E27FC236}">
                <a16:creationId xmlns:a16="http://schemas.microsoft.com/office/drawing/2014/main" id="{864616EF-0639-3D4D-90B9-77E7B9F4E6DD}"/>
              </a:ext>
            </a:extLst>
          </p:cNvPr>
          <p:cNvSpPr>
            <a:spLocks noGrp="1"/>
          </p:cNvSpPr>
          <p:nvPr>
            <p:ph type="body" sz="quarter" idx="20" hasCustomPrompt="1"/>
          </p:nvPr>
        </p:nvSpPr>
        <p:spPr>
          <a:xfrm>
            <a:off x="8728889" y="4455021"/>
            <a:ext cx="2578100" cy="148442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Topic body here</a:t>
            </a:r>
          </a:p>
        </p:txBody>
      </p:sp>
      <p:sp>
        <p:nvSpPr>
          <p:cNvPr id="30" name="Text Placeholder 18">
            <a:extLst>
              <a:ext uri="{FF2B5EF4-FFF2-40B4-BE49-F238E27FC236}">
                <a16:creationId xmlns:a16="http://schemas.microsoft.com/office/drawing/2014/main" id="{089F080E-A7A3-DD47-93FF-14AA1A5AE2A4}"/>
              </a:ext>
            </a:extLst>
          </p:cNvPr>
          <p:cNvSpPr>
            <a:spLocks noGrp="1"/>
          </p:cNvSpPr>
          <p:nvPr>
            <p:ph type="body" sz="quarter" idx="21" hasCustomPrompt="1"/>
          </p:nvPr>
        </p:nvSpPr>
        <p:spPr>
          <a:xfrm>
            <a:off x="8728889" y="3106711"/>
            <a:ext cx="2578100" cy="644577"/>
          </a:xfrm>
          <a:prstGeom prst="rect">
            <a:avLst/>
          </a:prstGeom>
        </p:spPr>
        <p:txBody>
          <a:bodyPr anchor="b"/>
          <a:lstStyle>
            <a:lvl1pPr marL="0" indent="0">
              <a:buNone/>
              <a:defRPr>
                <a:solidFill>
                  <a:schemeClr val="bg1"/>
                </a:solidFill>
                <a:latin typeface="+mj-lt"/>
              </a:defRPr>
            </a:lvl1pPr>
          </a:lstStyle>
          <a:p>
            <a:pPr lvl="0"/>
            <a:r>
              <a:rPr lang="en-US"/>
              <a:t>04.</a:t>
            </a:r>
          </a:p>
        </p:txBody>
      </p:sp>
      <p:pic>
        <p:nvPicPr>
          <p:cNvPr id="32" name="Picture 31" descr="A picture containing drawing&#10;&#10;Description automatically generated">
            <a:extLst>
              <a:ext uri="{FF2B5EF4-FFF2-40B4-BE49-F238E27FC236}">
                <a16:creationId xmlns:a16="http://schemas.microsoft.com/office/drawing/2014/main" id="{E0A8CB79-35B0-4270-AB21-74C6576A9B1F}"/>
              </a:ext>
            </a:extLst>
          </p:cNvPr>
          <p:cNvPicPr>
            <a:picLocks noChangeAspect="1"/>
          </p:cNvPicPr>
          <p:nvPr userDrawn="1"/>
        </p:nvPicPr>
        <p:blipFill rotWithShape="1">
          <a:blip r:embed="rId2"/>
          <a:srcRect l="20719" t="-1224" r="20635" b="92959"/>
          <a:stretch/>
        </p:blipFill>
        <p:spPr>
          <a:xfrm>
            <a:off x="0" y="5943601"/>
            <a:ext cx="12209364" cy="914399"/>
          </a:xfrm>
          <a:prstGeom prst="rect">
            <a:avLst/>
          </a:prstGeom>
        </p:spPr>
      </p:pic>
      <p:sp>
        <p:nvSpPr>
          <p:cNvPr id="33" name="Footer Placeholder 4">
            <a:extLst>
              <a:ext uri="{FF2B5EF4-FFF2-40B4-BE49-F238E27FC236}">
                <a16:creationId xmlns:a16="http://schemas.microsoft.com/office/drawing/2014/main" id="{9F850D19-667A-4D16-B3B4-86F8384246E7}"/>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34" name="Slide Number Placeholder 5">
            <a:extLst>
              <a:ext uri="{FF2B5EF4-FFF2-40B4-BE49-F238E27FC236}">
                <a16:creationId xmlns:a16="http://schemas.microsoft.com/office/drawing/2014/main" id="{A74D06B1-DBBC-46B8-8687-FF0008C6167D}"/>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35" name="Picture 34">
            <a:extLst>
              <a:ext uri="{FF2B5EF4-FFF2-40B4-BE49-F238E27FC236}">
                <a16:creationId xmlns:a16="http://schemas.microsoft.com/office/drawing/2014/main" id="{B2E07729-E5DB-40A5-9518-B51FC58AFC0F}"/>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634443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1 Topic with custom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86F97-C710-459D-AB43-EEDF44ADC07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FEF35A-D7BD-0E4E-B897-4BE81FB0E587}"/>
              </a:ext>
            </a:extLst>
          </p:cNvPr>
          <p:cNvSpPr/>
          <p:nvPr userDrawn="1"/>
        </p:nvSpPr>
        <p:spPr>
          <a:xfrm>
            <a:off x="0" y="0"/>
            <a:ext cx="4676931" cy="6858000"/>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ext Placeholder 16">
            <a:extLst>
              <a:ext uri="{FF2B5EF4-FFF2-40B4-BE49-F238E27FC236}">
                <a16:creationId xmlns:a16="http://schemas.microsoft.com/office/drawing/2014/main" id="{0FFA8385-C579-B94C-956D-B52D4320EFF1}"/>
              </a:ext>
            </a:extLst>
          </p:cNvPr>
          <p:cNvSpPr>
            <a:spLocks noGrp="1"/>
          </p:cNvSpPr>
          <p:nvPr>
            <p:ph type="body" sz="quarter" idx="10" hasCustomPrompt="1"/>
          </p:nvPr>
        </p:nvSpPr>
        <p:spPr>
          <a:xfrm>
            <a:off x="7450137" y="479425"/>
            <a:ext cx="4516631" cy="1020762"/>
          </a:xfrm>
          <a:prstGeom prst="rect">
            <a:avLst/>
          </a:prstGeom>
        </p:spPr>
        <p:txBody>
          <a:bodyPr lIns="0" tIns="0" rIns="0" bIns="0" anchor="b"/>
          <a:lstStyle>
            <a:lvl1pPr marL="0" indent="0">
              <a:buNone/>
              <a:defRPr sz="4800">
                <a:solidFill>
                  <a:schemeClr val="bg1"/>
                </a:solidFill>
                <a:latin typeface="+mj-lt"/>
              </a:defRPr>
            </a:lvl1pPr>
          </a:lstStyle>
          <a:p>
            <a:pPr lvl="0"/>
            <a:r>
              <a:rPr lang="en-US" dirty="0"/>
              <a:t>Title Here</a:t>
            </a:r>
          </a:p>
        </p:txBody>
      </p:sp>
      <p:sp>
        <p:nvSpPr>
          <p:cNvPr id="18" name="Text Placeholder 16">
            <a:extLst>
              <a:ext uri="{FF2B5EF4-FFF2-40B4-BE49-F238E27FC236}">
                <a16:creationId xmlns:a16="http://schemas.microsoft.com/office/drawing/2014/main" id="{B06EBF57-A2BE-6A4E-879B-B06897B2EF5D}"/>
              </a:ext>
            </a:extLst>
          </p:cNvPr>
          <p:cNvSpPr>
            <a:spLocks noGrp="1"/>
          </p:cNvSpPr>
          <p:nvPr>
            <p:ph type="body" sz="quarter" idx="11" hasCustomPrompt="1"/>
          </p:nvPr>
        </p:nvSpPr>
        <p:spPr>
          <a:xfrm>
            <a:off x="7450138" y="2762249"/>
            <a:ext cx="4551362" cy="3181352"/>
          </a:xfrm>
          <a:prstGeom prst="rect">
            <a:avLst/>
          </a:prstGeom>
        </p:spPr>
        <p:txBody>
          <a:bodyPr/>
          <a:lstStyle>
            <a:lvl1pPr marL="0" indent="0">
              <a:buNone/>
              <a:defRPr/>
            </a:lvl1pPr>
          </a:lstStyle>
          <a:p>
            <a:pPr lvl="0"/>
            <a:r>
              <a:rPr lang="en-US"/>
              <a:t>Body copy</a:t>
            </a:r>
          </a:p>
        </p:txBody>
      </p:sp>
      <p:sp>
        <p:nvSpPr>
          <p:cNvPr id="20" name="Text Placeholder 16">
            <a:extLst>
              <a:ext uri="{FF2B5EF4-FFF2-40B4-BE49-F238E27FC236}">
                <a16:creationId xmlns:a16="http://schemas.microsoft.com/office/drawing/2014/main" id="{35343559-A697-F246-A4B2-0C37CCBAB1A1}"/>
              </a:ext>
            </a:extLst>
          </p:cNvPr>
          <p:cNvSpPr>
            <a:spLocks noGrp="1"/>
          </p:cNvSpPr>
          <p:nvPr>
            <p:ph type="body" sz="quarter" idx="12" hasCustomPrompt="1"/>
          </p:nvPr>
        </p:nvSpPr>
        <p:spPr>
          <a:xfrm>
            <a:off x="7450138" y="1539037"/>
            <a:ext cx="4551362" cy="1020762"/>
          </a:xfrm>
          <a:prstGeom prst="rect">
            <a:avLst/>
          </a:prstGeom>
        </p:spPr>
        <p:txBody>
          <a:bodyPr anchor="b"/>
          <a:lstStyle>
            <a:lvl1pPr marL="0" indent="0">
              <a:buNone/>
              <a:defRPr sz="2800">
                <a:solidFill>
                  <a:schemeClr val="bg1"/>
                </a:solidFill>
                <a:latin typeface="+mj-lt"/>
              </a:defRPr>
            </a:lvl1pPr>
          </a:lstStyle>
          <a:p>
            <a:pPr lvl="0"/>
            <a:r>
              <a:rPr lang="en-US" dirty="0"/>
              <a:t>Sub Title Here</a:t>
            </a:r>
          </a:p>
        </p:txBody>
      </p:sp>
      <p:sp>
        <p:nvSpPr>
          <p:cNvPr id="23" name="Picture Placeholder 22">
            <a:extLst>
              <a:ext uri="{FF2B5EF4-FFF2-40B4-BE49-F238E27FC236}">
                <a16:creationId xmlns:a16="http://schemas.microsoft.com/office/drawing/2014/main" id="{332AD489-EA7F-9148-AD8B-ED812CCCA89E}"/>
              </a:ext>
            </a:extLst>
          </p:cNvPr>
          <p:cNvSpPr>
            <a:spLocks noGrp="1"/>
          </p:cNvSpPr>
          <p:nvPr>
            <p:ph type="pic" sz="quarter" idx="13"/>
          </p:nvPr>
        </p:nvSpPr>
        <p:spPr>
          <a:xfrm>
            <a:off x="0" y="1500187"/>
            <a:ext cx="6858000" cy="3857625"/>
          </a:xfrm>
          <a:prstGeom prst="rect">
            <a:avLst/>
          </a:prstGeom>
        </p:spPr>
        <p:txBody>
          <a:bodyPr/>
          <a:lstStyle/>
          <a:p>
            <a:endParaRPr lang="en-US"/>
          </a:p>
        </p:txBody>
      </p:sp>
      <p:pic>
        <p:nvPicPr>
          <p:cNvPr id="13" name="Picture 12" descr="A picture containing drawing&#10;&#10;Description automatically generated">
            <a:extLst>
              <a:ext uri="{FF2B5EF4-FFF2-40B4-BE49-F238E27FC236}">
                <a16:creationId xmlns:a16="http://schemas.microsoft.com/office/drawing/2014/main" id="{3F4B1C9A-00E2-4A23-9A76-DBF0831EA866}"/>
              </a:ext>
            </a:extLst>
          </p:cNvPr>
          <p:cNvPicPr>
            <a:picLocks noChangeAspect="1"/>
          </p:cNvPicPr>
          <p:nvPr userDrawn="1"/>
        </p:nvPicPr>
        <p:blipFill rotWithShape="1">
          <a:blip r:embed="rId2"/>
          <a:srcRect l="20719" t="-1224" r="20635" b="92959"/>
          <a:stretch/>
        </p:blipFill>
        <p:spPr>
          <a:xfrm>
            <a:off x="0" y="5943601"/>
            <a:ext cx="12209364" cy="914399"/>
          </a:xfrm>
          <a:prstGeom prst="rect">
            <a:avLst/>
          </a:prstGeom>
        </p:spPr>
      </p:pic>
      <p:sp>
        <p:nvSpPr>
          <p:cNvPr id="14" name="Footer Placeholder 4">
            <a:extLst>
              <a:ext uri="{FF2B5EF4-FFF2-40B4-BE49-F238E27FC236}">
                <a16:creationId xmlns:a16="http://schemas.microsoft.com/office/drawing/2014/main" id="{28CB2E2A-C206-43FA-8375-9BE1E4F453AA}"/>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16" name="Slide Number Placeholder 5">
            <a:extLst>
              <a:ext uri="{FF2B5EF4-FFF2-40B4-BE49-F238E27FC236}">
                <a16:creationId xmlns:a16="http://schemas.microsoft.com/office/drawing/2014/main" id="{7E97B0F9-3545-48CF-A100-DFB112245BA0}"/>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19" name="Picture 18">
            <a:extLst>
              <a:ext uri="{FF2B5EF4-FFF2-40B4-BE49-F238E27FC236}">
                <a16:creationId xmlns:a16="http://schemas.microsoft.com/office/drawing/2014/main" id="{9084E83F-3CE7-40CF-9FC5-4EFB2812DBC2}"/>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2111235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1 Topic with custom phot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226951-9BDA-4CC6-851B-2F27D8212E8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FEF35A-D7BD-0E4E-B897-4BE81FB0E587}"/>
              </a:ext>
            </a:extLst>
          </p:cNvPr>
          <p:cNvSpPr/>
          <p:nvPr userDrawn="1"/>
        </p:nvSpPr>
        <p:spPr>
          <a:xfrm>
            <a:off x="0" y="0"/>
            <a:ext cx="4676931" cy="6858000"/>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ext Placeholder 16">
            <a:extLst>
              <a:ext uri="{FF2B5EF4-FFF2-40B4-BE49-F238E27FC236}">
                <a16:creationId xmlns:a16="http://schemas.microsoft.com/office/drawing/2014/main" id="{0FFA8385-C579-B94C-956D-B52D4320EFF1}"/>
              </a:ext>
            </a:extLst>
          </p:cNvPr>
          <p:cNvSpPr>
            <a:spLocks noGrp="1"/>
          </p:cNvSpPr>
          <p:nvPr>
            <p:ph type="body" sz="quarter" idx="10" hasCustomPrompt="1"/>
          </p:nvPr>
        </p:nvSpPr>
        <p:spPr>
          <a:xfrm>
            <a:off x="5748017" y="479425"/>
            <a:ext cx="6218751" cy="1020762"/>
          </a:xfrm>
          <a:prstGeom prst="rect">
            <a:avLst/>
          </a:prstGeom>
        </p:spPr>
        <p:txBody>
          <a:bodyPr lIns="0" tIns="0" rIns="0" bIns="0" anchor="b"/>
          <a:lstStyle>
            <a:lvl1pPr marL="0" indent="0">
              <a:buNone/>
              <a:defRPr sz="4800">
                <a:solidFill>
                  <a:schemeClr val="bg1"/>
                </a:solidFill>
                <a:latin typeface="+mj-lt"/>
              </a:defRPr>
            </a:lvl1pPr>
          </a:lstStyle>
          <a:p>
            <a:pPr lvl="0"/>
            <a:r>
              <a:rPr lang="en-US" dirty="0"/>
              <a:t>Title Here</a:t>
            </a:r>
          </a:p>
        </p:txBody>
      </p:sp>
      <p:sp>
        <p:nvSpPr>
          <p:cNvPr id="18" name="Text Placeholder 16">
            <a:extLst>
              <a:ext uri="{FF2B5EF4-FFF2-40B4-BE49-F238E27FC236}">
                <a16:creationId xmlns:a16="http://schemas.microsoft.com/office/drawing/2014/main" id="{B06EBF57-A2BE-6A4E-879B-B06897B2EF5D}"/>
              </a:ext>
            </a:extLst>
          </p:cNvPr>
          <p:cNvSpPr>
            <a:spLocks noGrp="1"/>
          </p:cNvSpPr>
          <p:nvPr>
            <p:ph type="body" sz="quarter" idx="11" hasCustomPrompt="1"/>
          </p:nvPr>
        </p:nvSpPr>
        <p:spPr>
          <a:xfrm>
            <a:off x="5734929" y="2762249"/>
            <a:ext cx="6266571" cy="3181352"/>
          </a:xfrm>
          <a:prstGeom prst="rect">
            <a:avLst/>
          </a:prstGeom>
        </p:spPr>
        <p:txBody>
          <a:bodyPr/>
          <a:lstStyle>
            <a:lvl1pPr marL="0" indent="0">
              <a:buNone/>
              <a:defRPr/>
            </a:lvl1pPr>
          </a:lstStyle>
          <a:p>
            <a:pPr lvl="0"/>
            <a:r>
              <a:rPr lang="en-US"/>
              <a:t>Body copy</a:t>
            </a:r>
          </a:p>
        </p:txBody>
      </p:sp>
      <p:sp>
        <p:nvSpPr>
          <p:cNvPr id="20" name="Text Placeholder 16">
            <a:extLst>
              <a:ext uri="{FF2B5EF4-FFF2-40B4-BE49-F238E27FC236}">
                <a16:creationId xmlns:a16="http://schemas.microsoft.com/office/drawing/2014/main" id="{35343559-A697-F246-A4B2-0C37CCBAB1A1}"/>
              </a:ext>
            </a:extLst>
          </p:cNvPr>
          <p:cNvSpPr>
            <a:spLocks noGrp="1"/>
          </p:cNvSpPr>
          <p:nvPr>
            <p:ph type="body" sz="quarter" idx="12" hasCustomPrompt="1"/>
          </p:nvPr>
        </p:nvSpPr>
        <p:spPr>
          <a:xfrm>
            <a:off x="5734929" y="1539037"/>
            <a:ext cx="6266571" cy="1020762"/>
          </a:xfrm>
          <a:prstGeom prst="rect">
            <a:avLst/>
          </a:prstGeom>
        </p:spPr>
        <p:txBody>
          <a:bodyPr anchor="b"/>
          <a:lstStyle>
            <a:lvl1pPr marL="0" indent="0">
              <a:buNone/>
              <a:defRPr sz="2800">
                <a:solidFill>
                  <a:schemeClr val="bg1"/>
                </a:solidFill>
                <a:latin typeface="+mj-lt"/>
              </a:defRPr>
            </a:lvl1pPr>
          </a:lstStyle>
          <a:p>
            <a:pPr lvl="0"/>
            <a:r>
              <a:rPr lang="en-US" dirty="0"/>
              <a:t>Sub Title Here</a:t>
            </a:r>
          </a:p>
        </p:txBody>
      </p:sp>
      <p:sp>
        <p:nvSpPr>
          <p:cNvPr id="23" name="Picture Placeholder 22">
            <a:extLst>
              <a:ext uri="{FF2B5EF4-FFF2-40B4-BE49-F238E27FC236}">
                <a16:creationId xmlns:a16="http://schemas.microsoft.com/office/drawing/2014/main" id="{332AD489-EA7F-9148-AD8B-ED812CCCA89E}"/>
              </a:ext>
            </a:extLst>
          </p:cNvPr>
          <p:cNvSpPr>
            <a:spLocks noGrp="1"/>
          </p:cNvSpPr>
          <p:nvPr>
            <p:ph type="pic" sz="quarter" idx="13"/>
          </p:nvPr>
        </p:nvSpPr>
        <p:spPr>
          <a:xfrm>
            <a:off x="0" y="114300"/>
            <a:ext cx="5083126" cy="2751113"/>
          </a:xfrm>
          <a:prstGeom prst="rect">
            <a:avLst/>
          </a:prstGeom>
        </p:spPr>
        <p:txBody>
          <a:bodyPr/>
          <a:lstStyle/>
          <a:p>
            <a:endParaRPr lang="en-US"/>
          </a:p>
        </p:txBody>
      </p:sp>
      <p:sp>
        <p:nvSpPr>
          <p:cNvPr id="14" name="Picture Placeholder 22">
            <a:extLst>
              <a:ext uri="{FF2B5EF4-FFF2-40B4-BE49-F238E27FC236}">
                <a16:creationId xmlns:a16="http://schemas.microsoft.com/office/drawing/2014/main" id="{1BCD495E-A5DF-433F-807A-332BD1755317}"/>
              </a:ext>
            </a:extLst>
          </p:cNvPr>
          <p:cNvSpPr>
            <a:spLocks noGrp="1"/>
          </p:cNvSpPr>
          <p:nvPr>
            <p:ph type="pic" sz="quarter" idx="14"/>
          </p:nvPr>
        </p:nvSpPr>
        <p:spPr>
          <a:xfrm>
            <a:off x="0" y="3201751"/>
            <a:ext cx="5083126" cy="2751113"/>
          </a:xfrm>
          <a:prstGeom prst="rect">
            <a:avLst/>
          </a:prstGeom>
        </p:spPr>
        <p:txBody>
          <a:bodyPr/>
          <a:lstStyle/>
          <a:p>
            <a:endParaRPr lang="en-US"/>
          </a:p>
        </p:txBody>
      </p:sp>
      <p:pic>
        <p:nvPicPr>
          <p:cNvPr id="16" name="Picture 15" descr="A picture containing drawing&#10;&#10;Description automatically generated">
            <a:extLst>
              <a:ext uri="{FF2B5EF4-FFF2-40B4-BE49-F238E27FC236}">
                <a16:creationId xmlns:a16="http://schemas.microsoft.com/office/drawing/2014/main" id="{0034B248-B6B9-408C-9FE0-F2BA1AF70618}"/>
              </a:ext>
            </a:extLst>
          </p:cNvPr>
          <p:cNvPicPr>
            <a:picLocks noChangeAspect="1"/>
          </p:cNvPicPr>
          <p:nvPr userDrawn="1"/>
        </p:nvPicPr>
        <p:blipFill rotWithShape="1">
          <a:blip r:embed="rId2"/>
          <a:srcRect l="20719" t="-1224" r="20635" b="92959"/>
          <a:stretch/>
        </p:blipFill>
        <p:spPr>
          <a:xfrm>
            <a:off x="0" y="5943601"/>
            <a:ext cx="12209364" cy="914399"/>
          </a:xfrm>
          <a:prstGeom prst="rect">
            <a:avLst/>
          </a:prstGeom>
        </p:spPr>
      </p:pic>
      <p:sp>
        <p:nvSpPr>
          <p:cNvPr id="26" name="Footer Placeholder 4">
            <a:extLst>
              <a:ext uri="{FF2B5EF4-FFF2-40B4-BE49-F238E27FC236}">
                <a16:creationId xmlns:a16="http://schemas.microsoft.com/office/drawing/2014/main" id="{CA6AC4C0-9A14-4DC8-8E48-4DA6D3C68B8E}"/>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27" name="Slide Number Placeholder 5">
            <a:extLst>
              <a:ext uri="{FF2B5EF4-FFF2-40B4-BE49-F238E27FC236}">
                <a16:creationId xmlns:a16="http://schemas.microsoft.com/office/drawing/2014/main" id="{143BF38B-BF16-491A-864F-7B95787510AF}"/>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28" name="Picture 27">
            <a:extLst>
              <a:ext uri="{FF2B5EF4-FFF2-40B4-BE49-F238E27FC236}">
                <a16:creationId xmlns:a16="http://schemas.microsoft.com/office/drawing/2014/main" id="{A2EBCB63-C435-4A23-8E6C-A5D6501CF48A}"/>
              </a:ext>
            </a:extLst>
          </p:cNvPr>
          <p:cNvPicPr>
            <a:picLocks noChangeAspect="1"/>
          </p:cNvPicPr>
          <p:nvPr userDrawn="1"/>
        </p:nvPicPr>
        <p:blipFill>
          <a:blip r:embed="rId3"/>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1987250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79AE-685B-D74F-9DA4-0CAB6CDAB192}"/>
              </a:ext>
            </a:extLst>
          </p:cNvPr>
          <p:cNvSpPr>
            <a:spLocks noGrp="1"/>
          </p:cNvSpPr>
          <p:nvPr>
            <p:ph type="title" hasCustomPrompt="1"/>
          </p:nvPr>
        </p:nvSpPr>
        <p:spPr>
          <a:xfrm>
            <a:off x="225231" y="121934"/>
            <a:ext cx="11776269" cy="100965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4E34262-D764-5646-937F-80C04419F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4906C286-4B5F-DF4C-A6F1-4668D28AF864}"/>
              </a:ext>
            </a:extLst>
          </p:cNvPr>
          <p:cNvCxnSpPr/>
          <p:nvPr userDrawn="1"/>
        </p:nvCxnSpPr>
        <p:spPr>
          <a:xfrm>
            <a:off x="225230" y="1146176"/>
            <a:ext cx="10528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32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1EDC-3AD5-7049-8DAF-A30F7B95D295}"/>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589825-7F80-C446-B92C-2108E4AD053C}"/>
              </a:ext>
            </a:extLst>
          </p:cNvPr>
          <p:cNvSpPr>
            <a:spLocks noGrp="1"/>
          </p:cNvSpPr>
          <p:nvPr>
            <p:ph sz="half" idx="1"/>
          </p:nvPr>
        </p:nvSpPr>
        <p:spPr>
          <a:xfrm>
            <a:off x="225230"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CD340-0898-584D-9051-1DD12E349032}"/>
              </a:ext>
            </a:extLst>
          </p:cNvPr>
          <p:cNvSpPr>
            <a:spLocks noGrp="1"/>
          </p:cNvSpPr>
          <p:nvPr>
            <p:ph sz="half" idx="2"/>
          </p:nvPr>
        </p:nvSpPr>
        <p:spPr>
          <a:xfrm>
            <a:off x="6172202" y="1310873"/>
            <a:ext cx="5829298" cy="4632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F84B109-D2A8-094F-B89D-CA502114597D}"/>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E8676ADE-E3E3-5343-925F-54F7EEDA723D}"/>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E60D3DA0-7F71-714E-9EF5-66684FBD9B67}"/>
              </a:ext>
            </a:extLst>
          </p:cNvPr>
          <p:cNvCxnSpPr/>
          <p:nvPr userDrawn="1"/>
        </p:nvCxnSpPr>
        <p:spPr>
          <a:xfrm>
            <a:off x="225230" y="1146176"/>
            <a:ext cx="10528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444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9F9F-4FB9-3C41-A1C4-EC2951A40F5C}"/>
              </a:ext>
            </a:extLst>
          </p:cNvPr>
          <p:cNvSpPr>
            <a:spLocks noGrp="1"/>
          </p:cNvSpPr>
          <p:nvPr>
            <p:ph type="title" hasCustomPrompt="1"/>
          </p:nvPr>
        </p:nvSpPr>
        <p:spPr>
          <a:xfrm>
            <a:off x="238539" y="151433"/>
            <a:ext cx="10515600" cy="994741"/>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AF883FF6-D374-AD41-B25A-D7358FFBDAE1}"/>
              </a:ext>
            </a:extLst>
          </p:cNvPr>
          <p:cNvSpPr>
            <a:spLocks noGrp="1"/>
          </p:cNvSpPr>
          <p:nvPr>
            <p:ph type="body" idx="1"/>
          </p:nvPr>
        </p:nvSpPr>
        <p:spPr>
          <a:xfrm>
            <a:off x="225230" y="1327047"/>
            <a:ext cx="5772345"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8477A-1F9D-EE48-8F59-96D886897871}"/>
              </a:ext>
            </a:extLst>
          </p:cNvPr>
          <p:cNvSpPr>
            <a:spLocks noGrp="1"/>
          </p:cNvSpPr>
          <p:nvPr>
            <p:ph sz="half" idx="2"/>
          </p:nvPr>
        </p:nvSpPr>
        <p:spPr>
          <a:xfrm>
            <a:off x="225230" y="2150958"/>
            <a:ext cx="5772345"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B4B51-D856-6543-A73A-E192649F798C}"/>
              </a:ext>
            </a:extLst>
          </p:cNvPr>
          <p:cNvSpPr>
            <a:spLocks noGrp="1"/>
          </p:cNvSpPr>
          <p:nvPr>
            <p:ph type="body" sz="quarter" idx="3"/>
          </p:nvPr>
        </p:nvSpPr>
        <p:spPr>
          <a:xfrm>
            <a:off x="6172200" y="1327047"/>
            <a:ext cx="5829300"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BF9F6-0C46-2D41-AC6A-78CB2B1CF0DB}"/>
              </a:ext>
            </a:extLst>
          </p:cNvPr>
          <p:cNvSpPr>
            <a:spLocks noGrp="1"/>
          </p:cNvSpPr>
          <p:nvPr>
            <p:ph sz="quarter" idx="4"/>
          </p:nvPr>
        </p:nvSpPr>
        <p:spPr>
          <a:xfrm>
            <a:off x="6172200" y="2150958"/>
            <a:ext cx="5829300"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11" name="Straight Connector 10">
            <a:extLst>
              <a:ext uri="{FF2B5EF4-FFF2-40B4-BE49-F238E27FC236}">
                <a16:creationId xmlns:a16="http://schemas.microsoft.com/office/drawing/2014/main" id="{3B661BB2-9F05-E441-9816-163FA1342DE0}"/>
              </a:ext>
            </a:extLst>
          </p:cNvPr>
          <p:cNvCxnSpPr/>
          <p:nvPr userDrawn="1"/>
        </p:nvCxnSpPr>
        <p:spPr>
          <a:xfrm>
            <a:off x="225230" y="1146176"/>
            <a:ext cx="10528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762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4518C2-E1B5-1E46-AE95-24BF6AA9FD31}"/>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4" name="Slide Number Placeholder 3">
            <a:extLst>
              <a:ext uri="{FF2B5EF4-FFF2-40B4-BE49-F238E27FC236}">
                <a16:creationId xmlns:a16="http://schemas.microsoft.com/office/drawing/2014/main" id="{3EEF7606-2732-B847-8AE8-005C477C15BB}"/>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90571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4518C2-E1B5-1E46-AE95-24BF6AA9FD31}"/>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4" name="Slide Number Placeholder 3">
            <a:extLst>
              <a:ext uri="{FF2B5EF4-FFF2-40B4-BE49-F238E27FC236}">
                <a16:creationId xmlns:a16="http://schemas.microsoft.com/office/drawing/2014/main" id="{3EEF7606-2732-B847-8AE8-005C477C15BB}"/>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3251518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B46A-8D7B-964A-99A7-CADD2E2FF9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4CA453-0749-FD48-9319-97D629117CF7}"/>
              </a:ext>
            </a:extLst>
          </p:cNvPr>
          <p:cNvSpPr>
            <a:spLocks noGrp="1"/>
          </p:cNvSpPr>
          <p:nvPr>
            <p:ph idx="1"/>
          </p:nvPr>
        </p:nvSpPr>
        <p:spPr>
          <a:xfrm>
            <a:off x="5183188" y="987425"/>
            <a:ext cx="6172200" cy="4956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57740-579D-0540-AE59-CDEBB1713C17}"/>
              </a:ext>
            </a:extLst>
          </p:cNvPr>
          <p:cNvSpPr>
            <a:spLocks noGrp="1"/>
          </p:cNvSpPr>
          <p:nvPr>
            <p:ph type="body" sz="half" idx="2"/>
          </p:nvPr>
        </p:nvSpPr>
        <p:spPr>
          <a:xfrm>
            <a:off x="839788" y="2057400"/>
            <a:ext cx="3932237"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A0A477A-40D5-544C-8F92-75A0716330E7}"/>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0C5B5EEE-7984-D645-8666-8E07F2F1BCD6}"/>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4261500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79C1-F00D-E54D-8730-E03D6693F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96657-2638-904B-A097-1E1AE177D0B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A83EC2-3DB5-874C-AEBE-649E36726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A85EC6C-AA1E-294F-AC3A-71695646FCDE}"/>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82E2212C-7A6B-3841-871E-3BDB5956FA91}"/>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2744558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9F9F-4FB9-3C41-A1C4-EC2951A40F5C}"/>
              </a:ext>
            </a:extLst>
          </p:cNvPr>
          <p:cNvSpPr>
            <a:spLocks noGrp="1"/>
          </p:cNvSpPr>
          <p:nvPr>
            <p:ph type="title" hasCustomPrompt="1"/>
          </p:nvPr>
        </p:nvSpPr>
        <p:spPr>
          <a:xfrm>
            <a:off x="238539" y="151433"/>
            <a:ext cx="10515600" cy="994741"/>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AF883FF6-D374-AD41-B25A-D7358FFBDAE1}"/>
              </a:ext>
            </a:extLst>
          </p:cNvPr>
          <p:cNvSpPr>
            <a:spLocks noGrp="1"/>
          </p:cNvSpPr>
          <p:nvPr>
            <p:ph type="body" idx="1"/>
          </p:nvPr>
        </p:nvSpPr>
        <p:spPr>
          <a:xfrm>
            <a:off x="225230" y="1327047"/>
            <a:ext cx="5772345"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8477A-1F9D-EE48-8F59-96D886897871}"/>
              </a:ext>
            </a:extLst>
          </p:cNvPr>
          <p:cNvSpPr>
            <a:spLocks noGrp="1"/>
          </p:cNvSpPr>
          <p:nvPr>
            <p:ph sz="half" idx="2"/>
          </p:nvPr>
        </p:nvSpPr>
        <p:spPr>
          <a:xfrm>
            <a:off x="225230" y="2150958"/>
            <a:ext cx="5772345"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B4B51-D856-6543-A73A-E192649F798C}"/>
              </a:ext>
            </a:extLst>
          </p:cNvPr>
          <p:cNvSpPr>
            <a:spLocks noGrp="1"/>
          </p:cNvSpPr>
          <p:nvPr>
            <p:ph type="body" sz="quarter" idx="3"/>
          </p:nvPr>
        </p:nvSpPr>
        <p:spPr>
          <a:xfrm>
            <a:off x="6172200" y="1327047"/>
            <a:ext cx="5829300" cy="8480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BF9F6-0C46-2D41-AC6A-78CB2B1CF0DB}"/>
              </a:ext>
            </a:extLst>
          </p:cNvPr>
          <p:cNvSpPr>
            <a:spLocks noGrp="1"/>
          </p:cNvSpPr>
          <p:nvPr>
            <p:ph sz="quarter" idx="4"/>
          </p:nvPr>
        </p:nvSpPr>
        <p:spPr>
          <a:xfrm>
            <a:off x="6172200" y="2150958"/>
            <a:ext cx="5829300" cy="37926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A26C8B-7696-D74A-9DDC-64D28648B223}"/>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9" name="Slide Number Placeholder 8">
            <a:extLst>
              <a:ext uri="{FF2B5EF4-FFF2-40B4-BE49-F238E27FC236}">
                <a16:creationId xmlns:a16="http://schemas.microsoft.com/office/drawing/2014/main" id="{67EF30D2-4451-9547-A911-86EA7589864A}"/>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11" name="Straight Connector 10">
            <a:extLst>
              <a:ext uri="{FF2B5EF4-FFF2-40B4-BE49-F238E27FC236}">
                <a16:creationId xmlns:a16="http://schemas.microsoft.com/office/drawing/2014/main" id="{3B661BB2-9F05-E441-9816-163FA1342DE0}"/>
              </a:ext>
            </a:extLst>
          </p:cNvPr>
          <p:cNvCxnSpPr/>
          <p:nvPr userDrawn="1"/>
        </p:nvCxnSpPr>
        <p:spPr>
          <a:xfrm>
            <a:off x="225230" y="1146176"/>
            <a:ext cx="10528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033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9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B46A-8D7B-964A-99A7-CADD2E2FF9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4CA453-0749-FD48-9319-97D629117CF7}"/>
              </a:ext>
            </a:extLst>
          </p:cNvPr>
          <p:cNvSpPr>
            <a:spLocks noGrp="1"/>
          </p:cNvSpPr>
          <p:nvPr>
            <p:ph idx="1"/>
          </p:nvPr>
        </p:nvSpPr>
        <p:spPr>
          <a:xfrm>
            <a:off x="5183188" y="987425"/>
            <a:ext cx="6172200" cy="49561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57740-579D-0540-AE59-CDEBB1713C17}"/>
              </a:ext>
            </a:extLst>
          </p:cNvPr>
          <p:cNvSpPr>
            <a:spLocks noGrp="1"/>
          </p:cNvSpPr>
          <p:nvPr>
            <p:ph type="body" sz="half" idx="2"/>
          </p:nvPr>
        </p:nvSpPr>
        <p:spPr>
          <a:xfrm>
            <a:off x="839788" y="2057400"/>
            <a:ext cx="3932237" cy="3886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A0A477A-40D5-544C-8F92-75A0716330E7}"/>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0C5B5EEE-7984-D645-8666-8E07F2F1BCD6}"/>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132194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79C1-F00D-E54D-8730-E03D6693F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F96657-2638-904B-A097-1E1AE177D0B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A83EC2-3DB5-874C-AEBE-649E36726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A85EC6C-AA1E-294F-AC3A-71695646FCDE}"/>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7" name="Slide Number Placeholder 6">
            <a:extLst>
              <a:ext uri="{FF2B5EF4-FFF2-40B4-BE49-F238E27FC236}">
                <a16:creationId xmlns:a16="http://schemas.microsoft.com/office/drawing/2014/main" id="{82E2212C-7A6B-3841-871E-3BDB5956FA91}"/>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spTree>
    <p:extLst>
      <p:ext uri="{BB962C8B-B14F-4D97-AF65-F5344CB8AC3E}">
        <p14:creationId xmlns:p14="http://schemas.microsoft.com/office/powerpoint/2010/main" val="125747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3D87617-47E8-9E4E-9DB5-72C317EE6AD2}"/>
              </a:ext>
            </a:extLst>
          </p:cNvPr>
          <p:cNvSpPr/>
          <p:nvPr userDrawn="1"/>
        </p:nvSpPr>
        <p:spPr>
          <a:xfrm>
            <a:off x="291273" y="504615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B3959D-CE6F-734F-939F-97C2124C05A7}"/>
              </a:ext>
            </a:extLst>
          </p:cNvPr>
          <p:cNvSpPr/>
          <p:nvPr userDrawn="1"/>
        </p:nvSpPr>
        <p:spPr>
          <a:xfrm>
            <a:off x="4309110" y="276488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Oval 19">
            <a:extLst>
              <a:ext uri="{FF2B5EF4-FFF2-40B4-BE49-F238E27FC236}">
                <a16:creationId xmlns:a16="http://schemas.microsoft.com/office/drawing/2014/main" id="{869F2040-1604-3642-8F2E-6771E4B3C545}"/>
              </a:ext>
            </a:extLst>
          </p:cNvPr>
          <p:cNvSpPr/>
          <p:nvPr userDrawn="1"/>
        </p:nvSpPr>
        <p:spPr>
          <a:xfrm>
            <a:off x="4297931" y="387759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8080D52-317D-B943-ACE1-E4298FE34874}"/>
              </a:ext>
            </a:extLst>
          </p:cNvPr>
          <p:cNvSpPr/>
          <p:nvPr userDrawn="1"/>
        </p:nvSpPr>
        <p:spPr>
          <a:xfrm>
            <a:off x="4309110" y="499030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B07DBD-36EB-4D45-8AAF-397ED94BEA96}"/>
              </a:ext>
            </a:extLst>
          </p:cNvPr>
          <p:cNvSpPr/>
          <p:nvPr userDrawn="1"/>
        </p:nvSpPr>
        <p:spPr>
          <a:xfrm>
            <a:off x="8403202" y="156074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D0B358F-EFC5-B847-B315-815E9976805C}"/>
              </a:ext>
            </a:extLst>
          </p:cNvPr>
          <p:cNvSpPr/>
          <p:nvPr userDrawn="1"/>
        </p:nvSpPr>
        <p:spPr>
          <a:xfrm>
            <a:off x="326003" y="170802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2F6947-0E9B-104B-8A8C-6552376A021A}"/>
              </a:ext>
            </a:extLst>
          </p:cNvPr>
          <p:cNvSpPr/>
          <p:nvPr userDrawn="1"/>
        </p:nvSpPr>
        <p:spPr>
          <a:xfrm>
            <a:off x="291273" y="282073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p:txBody>
      </p:sp>
      <p:sp>
        <p:nvSpPr>
          <p:cNvPr id="11" name="Oval 10">
            <a:extLst>
              <a:ext uri="{FF2B5EF4-FFF2-40B4-BE49-F238E27FC236}">
                <a16:creationId xmlns:a16="http://schemas.microsoft.com/office/drawing/2014/main" id="{D50EFBAE-F280-0A49-8BCD-2ABE2B9FBB63}"/>
              </a:ext>
            </a:extLst>
          </p:cNvPr>
          <p:cNvSpPr/>
          <p:nvPr userDrawn="1"/>
        </p:nvSpPr>
        <p:spPr>
          <a:xfrm>
            <a:off x="280094" y="393344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9150C6-318A-0B49-A7F3-01AE47811B13}"/>
              </a:ext>
            </a:extLst>
          </p:cNvPr>
          <p:cNvSpPr/>
          <p:nvPr userDrawn="1"/>
        </p:nvSpPr>
        <p:spPr>
          <a:xfrm>
            <a:off x="4343840" y="1652176"/>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a:extLst>
              <a:ext uri="{FF2B5EF4-FFF2-40B4-BE49-F238E27FC236}">
                <a16:creationId xmlns:a16="http://schemas.microsoft.com/office/drawing/2014/main" id="{ADE9A2F9-81AF-B142-874B-C6302BD95176}"/>
              </a:ext>
            </a:extLst>
          </p:cNvPr>
          <p:cNvSpPr/>
          <p:nvPr userDrawn="1"/>
        </p:nvSpPr>
        <p:spPr>
          <a:xfrm>
            <a:off x="8368472" y="267345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AB56BA0-86FA-C243-96E3-88C19761B9C6}"/>
              </a:ext>
            </a:extLst>
          </p:cNvPr>
          <p:cNvSpPr/>
          <p:nvPr userDrawn="1"/>
        </p:nvSpPr>
        <p:spPr>
          <a:xfrm>
            <a:off x="8357293" y="378616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3145ADD-9F9D-C54D-8C2F-1D09443C0634}"/>
              </a:ext>
            </a:extLst>
          </p:cNvPr>
          <p:cNvSpPr/>
          <p:nvPr userDrawn="1"/>
        </p:nvSpPr>
        <p:spPr>
          <a:xfrm>
            <a:off x="8368472" y="4898870"/>
            <a:ext cx="895601" cy="8956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2">
            <a:extLst>
              <a:ext uri="{FF2B5EF4-FFF2-40B4-BE49-F238E27FC236}">
                <a16:creationId xmlns:a16="http://schemas.microsoft.com/office/drawing/2014/main" id="{4E839A01-1A47-D440-98F2-633C37C00F29}"/>
              </a:ext>
            </a:extLst>
          </p:cNvPr>
          <p:cNvSpPr>
            <a:spLocks noGrp="1"/>
          </p:cNvSpPr>
          <p:nvPr>
            <p:ph type="body" idx="27" hasCustomPrompt="1"/>
          </p:nvPr>
        </p:nvSpPr>
        <p:spPr>
          <a:xfrm>
            <a:off x="280093" y="499708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5" name="Text Placeholder 2">
            <a:extLst>
              <a:ext uri="{FF2B5EF4-FFF2-40B4-BE49-F238E27FC236}">
                <a16:creationId xmlns:a16="http://schemas.microsoft.com/office/drawing/2014/main" id="{886BC18B-136A-5940-AB63-DB839C953ED5}"/>
              </a:ext>
            </a:extLst>
          </p:cNvPr>
          <p:cNvSpPr>
            <a:spLocks noGrp="1"/>
          </p:cNvSpPr>
          <p:nvPr>
            <p:ph type="body" idx="29" hasCustomPrompt="1"/>
          </p:nvPr>
        </p:nvSpPr>
        <p:spPr>
          <a:xfrm>
            <a:off x="4340738" y="2788955"/>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6" name="Text Placeholder 2">
            <a:extLst>
              <a:ext uri="{FF2B5EF4-FFF2-40B4-BE49-F238E27FC236}">
                <a16:creationId xmlns:a16="http://schemas.microsoft.com/office/drawing/2014/main" id="{B1AEAF97-E41E-3541-8704-F52B4AB9D90E}"/>
              </a:ext>
            </a:extLst>
          </p:cNvPr>
          <p:cNvSpPr>
            <a:spLocks noGrp="1"/>
          </p:cNvSpPr>
          <p:nvPr>
            <p:ph type="body" idx="30" hasCustomPrompt="1"/>
          </p:nvPr>
        </p:nvSpPr>
        <p:spPr>
          <a:xfrm>
            <a:off x="4340738" y="3852599"/>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7" name="Text Placeholder 2">
            <a:extLst>
              <a:ext uri="{FF2B5EF4-FFF2-40B4-BE49-F238E27FC236}">
                <a16:creationId xmlns:a16="http://schemas.microsoft.com/office/drawing/2014/main" id="{A6AD165E-9604-3147-BA51-30ACC3C27501}"/>
              </a:ext>
            </a:extLst>
          </p:cNvPr>
          <p:cNvSpPr>
            <a:spLocks noGrp="1"/>
          </p:cNvSpPr>
          <p:nvPr>
            <p:ph type="body" idx="31" hasCustomPrompt="1"/>
          </p:nvPr>
        </p:nvSpPr>
        <p:spPr>
          <a:xfrm>
            <a:off x="4320289" y="495852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8" name="Text Placeholder 2">
            <a:extLst>
              <a:ext uri="{FF2B5EF4-FFF2-40B4-BE49-F238E27FC236}">
                <a16:creationId xmlns:a16="http://schemas.microsoft.com/office/drawing/2014/main" id="{B0DD6C69-6341-C948-A643-322FC1CE39C1}"/>
              </a:ext>
            </a:extLst>
          </p:cNvPr>
          <p:cNvSpPr>
            <a:spLocks noGrp="1"/>
          </p:cNvSpPr>
          <p:nvPr>
            <p:ph type="body" idx="32" hasCustomPrompt="1"/>
          </p:nvPr>
        </p:nvSpPr>
        <p:spPr>
          <a:xfrm>
            <a:off x="8398190" y="1567350"/>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36" name="Text Placeholder 2">
            <a:extLst>
              <a:ext uri="{FF2B5EF4-FFF2-40B4-BE49-F238E27FC236}">
                <a16:creationId xmlns:a16="http://schemas.microsoft.com/office/drawing/2014/main" id="{A6E3E33C-9DCC-A345-9C60-5F8120C136C8}"/>
              </a:ext>
            </a:extLst>
          </p:cNvPr>
          <p:cNvSpPr>
            <a:spLocks noGrp="1"/>
          </p:cNvSpPr>
          <p:nvPr>
            <p:ph type="body" idx="1" hasCustomPrompt="1"/>
          </p:nvPr>
        </p:nvSpPr>
        <p:spPr>
          <a:xfrm>
            <a:off x="320991" y="172158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38" name="Text Placeholder 2">
            <a:extLst>
              <a:ext uri="{FF2B5EF4-FFF2-40B4-BE49-F238E27FC236}">
                <a16:creationId xmlns:a16="http://schemas.microsoft.com/office/drawing/2014/main" id="{934931CB-D909-3040-9FA3-4FC7E6C2E04D}"/>
              </a:ext>
            </a:extLst>
          </p:cNvPr>
          <p:cNvSpPr>
            <a:spLocks noGrp="1"/>
          </p:cNvSpPr>
          <p:nvPr>
            <p:ph type="body" idx="25" hasCustomPrompt="1"/>
          </p:nvPr>
        </p:nvSpPr>
        <p:spPr>
          <a:xfrm>
            <a:off x="300542" y="2827515"/>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2" name="Text Placeholder 2">
            <a:extLst>
              <a:ext uri="{FF2B5EF4-FFF2-40B4-BE49-F238E27FC236}">
                <a16:creationId xmlns:a16="http://schemas.microsoft.com/office/drawing/2014/main" id="{6EEFACFC-5B30-BC48-8502-9103F856533B}"/>
              </a:ext>
            </a:extLst>
          </p:cNvPr>
          <p:cNvSpPr>
            <a:spLocks noGrp="1"/>
          </p:cNvSpPr>
          <p:nvPr>
            <p:ph type="body" idx="26" hasCustomPrompt="1"/>
          </p:nvPr>
        </p:nvSpPr>
        <p:spPr>
          <a:xfrm>
            <a:off x="300542" y="3891159"/>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4" name="Text Placeholder 2">
            <a:extLst>
              <a:ext uri="{FF2B5EF4-FFF2-40B4-BE49-F238E27FC236}">
                <a16:creationId xmlns:a16="http://schemas.microsoft.com/office/drawing/2014/main" id="{6815FC8B-270C-EF4B-A918-C9F908562A91}"/>
              </a:ext>
            </a:extLst>
          </p:cNvPr>
          <p:cNvSpPr>
            <a:spLocks noGrp="1"/>
          </p:cNvSpPr>
          <p:nvPr>
            <p:ph type="body" idx="28" hasCustomPrompt="1"/>
          </p:nvPr>
        </p:nvSpPr>
        <p:spPr>
          <a:xfrm>
            <a:off x="4361187" y="1683027"/>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49" name="Text Placeholder 2">
            <a:extLst>
              <a:ext uri="{FF2B5EF4-FFF2-40B4-BE49-F238E27FC236}">
                <a16:creationId xmlns:a16="http://schemas.microsoft.com/office/drawing/2014/main" id="{73FB6C2E-62D6-3F41-9DC8-CC238ACFA02F}"/>
              </a:ext>
            </a:extLst>
          </p:cNvPr>
          <p:cNvSpPr>
            <a:spLocks noGrp="1"/>
          </p:cNvSpPr>
          <p:nvPr>
            <p:ph type="body" idx="33" hasCustomPrompt="1"/>
          </p:nvPr>
        </p:nvSpPr>
        <p:spPr>
          <a:xfrm>
            <a:off x="8377741" y="2673278"/>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50" name="Text Placeholder 2">
            <a:extLst>
              <a:ext uri="{FF2B5EF4-FFF2-40B4-BE49-F238E27FC236}">
                <a16:creationId xmlns:a16="http://schemas.microsoft.com/office/drawing/2014/main" id="{88716A62-A4F1-AA41-983B-AEE551666855}"/>
              </a:ext>
            </a:extLst>
          </p:cNvPr>
          <p:cNvSpPr>
            <a:spLocks noGrp="1"/>
          </p:cNvSpPr>
          <p:nvPr>
            <p:ph type="body" idx="34" hasCustomPrompt="1"/>
          </p:nvPr>
        </p:nvSpPr>
        <p:spPr>
          <a:xfrm>
            <a:off x="8377741" y="3736922"/>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51" name="Text Placeholder 2">
            <a:extLst>
              <a:ext uri="{FF2B5EF4-FFF2-40B4-BE49-F238E27FC236}">
                <a16:creationId xmlns:a16="http://schemas.microsoft.com/office/drawing/2014/main" id="{AAE0A6E2-AFA1-D840-A487-97413F2D2792}"/>
              </a:ext>
            </a:extLst>
          </p:cNvPr>
          <p:cNvSpPr>
            <a:spLocks noGrp="1"/>
          </p:cNvSpPr>
          <p:nvPr>
            <p:ph type="body" idx="35" hasCustomPrompt="1"/>
          </p:nvPr>
        </p:nvSpPr>
        <p:spPr>
          <a:xfrm>
            <a:off x="8357292" y="4842850"/>
            <a:ext cx="854704" cy="882037"/>
          </a:xfrm>
        </p:spPr>
        <p:txBody>
          <a:bodyPr anchor="ctr">
            <a:normAutofit/>
          </a:bodyPr>
          <a:lstStyle>
            <a:lvl1pPr marL="0" indent="0" algn="ctr">
              <a:buNone/>
              <a:defRPr sz="2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Pg</a:t>
            </a:r>
            <a:endParaRPr lang="en-US"/>
          </a:p>
        </p:txBody>
      </p:sp>
      <p:sp>
        <p:nvSpPr>
          <p:cNvPr id="2" name="Title 1">
            <a:extLst>
              <a:ext uri="{FF2B5EF4-FFF2-40B4-BE49-F238E27FC236}">
                <a16:creationId xmlns:a16="http://schemas.microsoft.com/office/drawing/2014/main" id="{A59D79AE-685B-D74F-9DA4-0CAB6CDAB192}"/>
              </a:ext>
            </a:extLst>
          </p:cNvPr>
          <p:cNvSpPr>
            <a:spLocks noGrp="1"/>
          </p:cNvSpPr>
          <p:nvPr>
            <p:ph type="title" hasCustomPrompt="1"/>
          </p:nvPr>
        </p:nvSpPr>
        <p:spPr/>
        <p:txBody>
          <a:bodyPr/>
          <a:lstStyle>
            <a:lvl1pPr>
              <a:defRPr>
                <a:solidFill>
                  <a:schemeClr val="accent3"/>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98F86B1-0B6F-254B-AC37-F4386C81F69C}"/>
              </a:ext>
            </a:extLst>
          </p:cNvPr>
          <p:cNvSpPr>
            <a:spLocks noGrp="1"/>
          </p:cNvSpPr>
          <p:nvPr>
            <p:ph type="ftr" sz="quarter" idx="11"/>
          </p:nvPr>
        </p:nvSpPr>
        <p:spPr>
          <a:xfrm>
            <a:off x="4038600" y="6286500"/>
            <a:ext cx="4114800" cy="434975"/>
          </a:xfrm>
          <a:prstGeom prst="rect">
            <a:avLst/>
          </a:prstGeom>
        </p:spPr>
        <p:txBody>
          <a:bodyPr/>
          <a:lstStyle/>
          <a:p>
            <a:r>
              <a:rPr lang="en-US"/>
              <a:t>MAKING OLDER BETTER</a:t>
            </a:r>
          </a:p>
        </p:txBody>
      </p:sp>
      <p:sp>
        <p:nvSpPr>
          <p:cNvPr id="6" name="Slide Number Placeholder 5">
            <a:extLst>
              <a:ext uri="{FF2B5EF4-FFF2-40B4-BE49-F238E27FC236}">
                <a16:creationId xmlns:a16="http://schemas.microsoft.com/office/drawing/2014/main" id="{8D95319B-2779-5743-9866-E8B3FC96E212}"/>
              </a:ext>
            </a:extLst>
          </p:cNvPr>
          <p:cNvSpPr>
            <a:spLocks noGrp="1"/>
          </p:cNvSpPr>
          <p:nvPr>
            <p:ph type="sldNum" sz="quarter" idx="12"/>
          </p:nvPr>
        </p:nvSpPr>
        <p:spPr>
          <a:xfrm>
            <a:off x="11306989" y="6286500"/>
            <a:ext cx="659780" cy="434975"/>
          </a:xfrm>
          <a:prstGeom prst="rect">
            <a:avLst/>
          </a:prstGeom>
        </p:spPr>
        <p:txBody>
          <a:bodyPr/>
          <a:lstStyle/>
          <a:p>
            <a:fld id="{AF086669-97FE-E046-87BD-3BDB6F56197B}" type="slidenum">
              <a:rPr lang="en-US" smtClean="0"/>
              <a:t>‹#›</a:t>
            </a:fld>
            <a:endParaRPr lang="en-US"/>
          </a:p>
        </p:txBody>
      </p:sp>
      <p:cxnSp>
        <p:nvCxnSpPr>
          <p:cNvPr id="8" name="Straight Connector 7">
            <a:extLst>
              <a:ext uri="{FF2B5EF4-FFF2-40B4-BE49-F238E27FC236}">
                <a16:creationId xmlns:a16="http://schemas.microsoft.com/office/drawing/2014/main" id="{4906C286-4B5F-DF4C-A6F1-4668D28AF864}"/>
              </a:ext>
            </a:extLst>
          </p:cNvPr>
          <p:cNvCxnSpPr/>
          <p:nvPr userDrawn="1"/>
        </p:nvCxnSpPr>
        <p:spPr>
          <a:xfrm>
            <a:off x="225230" y="1146176"/>
            <a:ext cx="1052890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AF3CFC7E-8667-7942-A1F5-8BE2A53786F9}"/>
              </a:ext>
            </a:extLst>
          </p:cNvPr>
          <p:cNvSpPr>
            <a:spLocks noGrp="1"/>
          </p:cNvSpPr>
          <p:nvPr>
            <p:ph type="body" sz="quarter" idx="13" hasCustomPrompt="1"/>
          </p:nvPr>
        </p:nvSpPr>
        <p:spPr>
          <a:xfrm>
            <a:off x="1362836" y="1708023"/>
            <a:ext cx="2468689" cy="895601"/>
          </a:xfrm>
        </p:spPr>
        <p:txBody>
          <a:bodyPr lIns="0" anchor="ctr"/>
          <a:lstStyle>
            <a:lvl2pPr marL="457200" indent="0" algn="l">
              <a:buNone/>
              <a:defRPr/>
            </a:lvl2pPr>
          </a:lstStyle>
          <a:p>
            <a:pPr lvl="1"/>
            <a:r>
              <a:rPr lang="en-US"/>
              <a:t>Topic</a:t>
            </a:r>
          </a:p>
        </p:txBody>
      </p:sp>
      <p:sp>
        <p:nvSpPr>
          <p:cNvPr id="14" name="Text Placeholder 12">
            <a:extLst>
              <a:ext uri="{FF2B5EF4-FFF2-40B4-BE49-F238E27FC236}">
                <a16:creationId xmlns:a16="http://schemas.microsoft.com/office/drawing/2014/main" id="{1BDB9B72-09A0-624F-AD44-65BDB3A43018}"/>
              </a:ext>
            </a:extLst>
          </p:cNvPr>
          <p:cNvSpPr>
            <a:spLocks noGrp="1"/>
          </p:cNvSpPr>
          <p:nvPr>
            <p:ph type="body" sz="quarter" idx="14" hasCustomPrompt="1"/>
          </p:nvPr>
        </p:nvSpPr>
        <p:spPr>
          <a:xfrm>
            <a:off x="1362836" y="2820735"/>
            <a:ext cx="2468689" cy="895601"/>
          </a:xfrm>
        </p:spPr>
        <p:txBody>
          <a:bodyPr lIns="0" anchor="ctr"/>
          <a:lstStyle>
            <a:lvl2pPr marL="457200" indent="0" algn="l">
              <a:buNone/>
              <a:defRPr/>
            </a:lvl2pPr>
          </a:lstStyle>
          <a:p>
            <a:pPr lvl="1"/>
            <a:r>
              <a:rPr lang="en-US"/>
              <a:t>Topic</a:t>
            </a:r>
          </a:p>
        </p:txBody>
      </p:sp>
      <p:sp>
        <p:nvSpPr>
          <p:cNvPr id="16" name="Text Placeholder 12">
            <a:extLst>
              <a:ext uri="{FF2B5EF4-FFF2-40B4-BE49-F238E27FC236}">
                <a16:creationId xmlns:a16="http://schemas.microsoft.com/office/drawing/2014/main" id="{95CB17F2-BD02-C24C-B133-3BF84A619133}"/>
              </a:ext>
            </a:extLst>
          </p:cNvPr>
          <p:cNvSpPr>
            <a:spLocks noGrp="1"/>
          </p:cNvSpPr>
          <p:nvPr>
            <p:ph type="body" sz="quarter" idx="15" hasCustomPrompt="1"/>
          </p:nvPr>
        </p:nvSpPr>
        <p:spPr>
          <a:xfrm>
            <a:off x="1362836" y="3933445"/>
            <a:ext cx="2468689" cy="895601"/>
          </a:xfrm>
        </p:spPr>
        <p:txBody>
          <a:bodyPr lIns="0" anchor="ctr"/>
          <a:lstStyle>
            <a:lvl2pPr marL="457200" indent="0" algn="l">
              <a:buNone/>
              <a:defRPr/>
            </a:lvl2pPr>
          </a:lstStyle>
          <a:p>
            <a:pPr lvl="1"/>
            <a:r>
              <a:rPr lang="en-US"/>
              <a:t>Topic</a:t>
            </a:r>
          </a:p>
        </p:txBody>
      </p:sp>
      <p:sp>
        <p:nvSpPr>
          <p:cNvPr id="17" name="Text Placeholder 12">
            <a:extLst>
              <a:ext uri="{FF2B5EF4-FFF2-40B4-BE49-F238E27FC236}">
                <a16:creationId xmlns:a16="http://schemas.microsoft.com/office/drawing/2014/main" id="{7F507D06-9303-834D-80C3-839C1FA7D93A}"/>
              </a:ext>
            </a:extLst>
          </p:cNvPr>
          <p:cNvSpPr>
            <a:spLocks noGrp="1"/>
          </p:cNvSpPr>
          <p:nvPr>
            <p:ph type="body" sz="quarter" idx="16" hasCustomPrompt="1"/>
          </p:nvPr>
        </p:nvSpPr>
        <p:spPr>
          <a:xfrm>
            <a:off x="1362836" y="4998719"/>
            <a:ext cx="2468689" cy="895601"/>
          </a:xfrm>
        </p:spPr>
        <p:txBody>
          <a:bodyPr lIns="0" anchor="ctr"/>
          <a:lstStyle>
            <a:lvl2pPr marL="457200" indent="0" algn="l">
              <a:buNone/>
              <a:defRPr/>
            </a:lvl2pPr>
          </a:lstStyle>
          <a:p>
            <a:pPr lvl="1"/>
            <a:r>
              <a:rPr lang="en-US"/>
              <a:t>Topic</a:t>
            </a:r>
          </a:p>
        </p:txBody>
      </p:sp>
      <p:sp>
        <p:nvSpPr>
          <p:cNvPr id="22" name="Text Placeholder 12">
            <a:extLst>
              <a:ext uri="{FF2B5EF4-FFF2-40B4-BE49-F238E27FC236}">
                <a16:creationId xmlns:a16="http://schemas.microsoft.com/office/drawing/2014/main" id="{444C844D-0DE2-8F4B-BA3B-AB5C2D55136E}"/>
              </a:ext>
            </a:extLst>
          </p:cNvPr>
          <p:cNvSpPr>
            <a:spLocks noGrp="1"/>
          </p:cNvSpPr>
          <p:nvPr>
            <p:ph type="body" sz="quarter" idx="17" hasCustomPrompt="1"/>
          </p:nvPr>
        </p:nvSpPr>
        <p:spPr>
          <a:xfrm>
            <a:off x="5380673" y="1652173"/>
            <a:ext cx="2474212" cy="895601"/>
          </a:xfrm>
        </p:spPr>
        <p:txBody>
          <a:bodyPr lIns="0" anchor="ctr"/>
          <a:lstStyle>
            <a:lvl2pPr marL="457200" indent="0" algn="l">
              <a:buNone/>
              <a:defRPr/>
            </a:lvl2pPr>
          </a:lstStyle>
          <a:p>
            <a:pPr lvl="1"/>
            <a:r>
              <a:rPr lang="en-US"/>
              <a:t>Topic</a:t>
            </a:r>
          </a:p>
        </p:txBody>
      </p:sp>
      <p:sp>
        <p:nvSpPr>
          <p:cNvPr id="23" name="Text Placeholder 12">
            <a:extLst>
              <a:ext uri="{FF2B5EF4-FFF2-40B4-BE49-F238E27FC236}">
                <a16:creationId xmlns:a16="http://schemas.microsoft.com/office/drawing/2014/main" id="{2E3BF582-DCEA-E14F-8B80-935D8E91A4E4}"/>
              </a:ext>
            </a:extLst>
          </p:cNvPr>
          <p:cNvSpPr>
            <a:spLocks noGrp="1"/>
          </p:cNvSpPr>
          <p:nvPr>
            <p:ph type="body" sz="quarter" idx="18" hasCustomPrompt="1"/>
          </p:nvPr>
        </p:nvSpPr>
        <p:spPr>
          <a:xfrm>
            <a:off x="5380673" y="2764885"/>
            <a:ext cx="2474212" cy="895601"/>
          </a:xfrm>
        </p:spPr>
        <p:txBody>
          <a:bodyPr lIns="0" anchor="ctr"/>
          <a:lstStyle>
            <a:lvl2pPr marL="457200" indent="0" algn="l">
              <a:buNone/>
              <a:defRPr/>
            </a:lvl2pPr>
          </a:lstStyle>
          <a:p>
            <a:pPr lvl="1"/>
            <a:r>
              <a:rPr lang="en-US"/>
              <a:t>Topic</a:t>
            </a:r>
          </a:p>
        </p:txBody>
      </p:sp>
      <p:sp>
        <p:nvSpPr>
          <p:cNvPr id="24" name="Text Placeholder 12">
            <a:extLst>
              <a:ext uri="{FF2B5EF4-FFF2-40B4-BE49-F238E27FC236}">
                <a16:creationId xmlns:a16="http://schemas.microsoft.com/office/drawing/2014/main" id="{E21CF0B5-0807-2D4B-BBA8-EB004FFDE0E7}"/>
              </a:ext>
            </a:extLst>
          </p:cNvPr>
          <p:cNvSpPr>
            <a:spLocks noGrp="1"/>
          </p:cNvSpPr>
          <p:nvPr>
            <p:ph type="body" sz="quarter" idx="19" hasCustomPrompt="1"/>
          </p:nvPr>
        </p:nvSpPr>
        <p:spPr>
          <a:xfrm>
            <a:off x="5380673" y="3877595"/>
            <a:ext cx="2474212" cy="895601"/>
          </a:xfrm>
        </p:spPr>
        <p:txBody>
          <a:bodyPr lIns="0" anchor="ctr"/>
          <a:lstStyle>
            <a:lvl2pPr marL="457200" indent="0" algn="l">
              <a:buNone/>
              <a:defRPr/>
            </a:lvl2pPr>
          </a:lstStyle>
          <a:p>
            <a:pPr lvl="1"/>
            <a:r>
              <a:rPr lang="en-US"/>
              <a:t>Topic</a:t>
            </a:r>
          </a:p>
        </p:txBody>
      </p:sp>
      <p:sp>
        <p:nvSpPr>
          <p:cNvPr id="25" name="Text Placeholder 12">
            <a:extLst>
              <a:ext uri="{FF2B5EF4-FFF2-40B4-BE49-F238E27FC236}">
                <a16:creationId xmlns:a16="http://schemas.microsoft.com/office/drawing/2014/main" id="{387A11F6-0F3C-CA44-9FF8-29CF494331FD}"/>
              </a:ext>
            </a:extLst>
          </p:cNvPr>
          <p:cNvSpPr>
            <a:spLocks noGrp="1"/>
          </p:cNvSpPr>
          <p:nvPr>
            <p:ph type="body" sz="quarter" idx="20" hasCustomPrompt="1"/>
          </p:nvPr>
        </p:nvSpPr>
        <p:spPr>
          <a:xfrm>
            <a:off x="5380673" y="4942869"/>
            <a:ext cx="2474212" cy="895601"/>
          </a:xfrm>
        </p:spPr>
        <p:txBody>
          <a:bodyPr lIns="0" anchor="ctr"/>
          <a:lstStyle>
            <a:lvl2pPr marL="457200" indent="0" algn="l">
              <a:buNone/>
              <a:defRPr/>
            </a:lvl2pPr>
          </a:lstStyle>
          <a:p>
            <a:pPr lvl="1"/>
            <a:r>
              <a:rPr lang="en-US"/>
              <a:t>Topic</a:t>
            </a:r>
          </a:p>
        </p:txBody>
      </p:sp>
      <p:sp>
        <p:nvSpPr>
          <p:cNvPr id="30" name="Text Placeholder 12">
            <a:extLst>
              <a:ext uri="{FF2B5EF4-FFF2-40B4-BE49-F238E27FC236}">
                <a16:creationId xmlns:a16="http://schemas.microsoft.com/office/drawing/2014/main" id="{BE8778EB-3359-B746-841F-FB2AD25E9917}"/>
              </a:ext>
            </a:extLst>
          </p:cNvPr>
          <p:cNvSpPr>
            <a:spLocks noGrp="1"/>
          </p:cNvSpPr>
          <p:nvPr>
            <p:ph type="body" sz="quarter" idx="21" hasCustomPrompt="1"/>
          </p:nvPr>
        </p:nvSpPr>
        <p:spPr>
          <a:xfrm>
            <a:off x="9440035" y="1560737"/>
            <a:ext cx="2474786" cy="895601"/>
          </a:xfrm>
        </p:spPr>
        <p:txBody>
          <a:bodyPr lIns="0" anchor="ctr"/>
          <a:lstStyle>
            <a:lvl2pPr marL="457200" indent="0" algn="l">
              <a:buNone/>
              <a:defRPr/>
            </a:lvl2pPr>
          </a:lstStyle>
          <a:p>
            <a:pPr lvl="1"/>
            <a:r>
              <a:rPr lang="en-US"/>
              <a:t>Topic</a:t>
            </a:r>
          </a:p>
        </p:txBody>
      </p:sp>
      <p:sp>
        <p:nvSpPr>
          <p:cNvPr id="31" name="Text Placeholder 12">
            <a:extLst>
              <a:ext uri="{FF2B5EF4-FFF2-40B4-BE49-F238E27FC236}">
                <a16:creationId xmlns:a16="http://schemas.microsoft.com/office/drawing/2014/main" id="{493EE7B5-8CCC-D243-ADF2-3576972E0D7D}"/>
              </a:ext>
            </a:extLst>
          </p:cNvPr>
          <p:cNvSpPr>
            <a:spLocks noGrp="1"/>
          </p:cNvSpPr>
          <p:nvPr>
            <p:ph type="body" sz="quarter" idx="22" hasCustomPrompt="1"/>
          </p:nvPr>
        </p:nvSpPr>
        <p:spPr>
          <a:xfrm>
            <a:off x="9440035" y="2673449"/>
            <a:ext cx="2474786" cy="895601"/>
          </a:xfrm>
        </p:spPr>
        <p:txBody>
          <a:bodyPr lIns="0" anchor="ctr"/>
          <a:lstStyle>
            <a:lvl2pPr marL="457200" indent="0" algn="l">
              <a:buNone/>
              <a:defRPr/>
            </a:lvl2pPr>
          </a:lstStyle>
          <a:p>
            <a:pPr lvl="1"/>
            <a:r>
              <a:rPr lang="en-US"/>
              <a:t>Topic</a:t>
            </a:r>
          </a:p>
        </p:txBody>
      </p:sp>
      <p:sp>
        <p:nvSpPr>
          <p:cNvPr id="32" name="Text Placeholder 12">
            <a:extLst>
              <a:ext uri="{FF2B5EF4-FFF2-40B4-BE49-F238E27FC236}">
                <a16:creationId xmlns:a16="http://schemas.microsoft.com/office/drawing/2014/main" id="{802D5056-5C64-7646-A75C-1EC8774A26D2}"/>
              </a:ext>
            </a:extLst>
          </p:cNvPr>
          <p:cNvSpPr>
            <a:spLocks noGrp="1"/>
          </p:cNvSpPr>
          <p:nvPr>
            <p:ph type="body" sz="quarter" idx="23" hasCustomPrompt="1"/>
          </p:nvPr>
        </p:nvSpPr>
        <p:spPr>
          <a:xfrm>
            <a:off x="9440035" y="3786159"/>
            <a:ext cx="2474786" cy="895601"/>
          </a:xfrm>
        </p:spPr>
        <p:txBody>
          <a:bodyPr lIns="0" anchor="ctr"/>
          <a:lstStyle>
            <a:lvl2pPr marL="457200" indent="0" algn="l">
              <a:buNone/>
              <a:defRPr/>
            </a:lvl2pPr>
          </a:lstStyle>
          <a:p>
            <a:pPr lvl="1"/>
            <a:r>
              <a:rPr lang="en-US"/>
              <a:t>Topic</a:t>
            </a:r>
          </a:p>
        </p:txBody>
      </p:sp>
      <p:sp>
        <p:nvSpPr>
          <p:cNvPr id="33" name="Text Placeholder 12">
            <a:extLst>
              <a:ext uri="{FF2B5EF4-FFF2-40B4-BE49-F238E27FC236}">
                <a16:creationId xmlns:a16="http://schemas.microsoft.com/office/drawing/2014/main" id="{ACA53F3C-2802-6040-A37F-BAC550980AA8}"/>
              </a:ext>
            </a:extLst>
          </p:cNvPr>
          <p:cNvSpPr>
            <a:spLocks noGrp="1"/>
          </p:cNvSpPr>
          <p:nvPr>
            <p:ph type="body" sz="quarter" idx="24" hasCustomPrompt="1"/>
          </p:nvPr>
        </p:nvSpPr>
        <p:spPr>
          <a:xfrm>
            <a:off x="9440035" y="4851433"/>
            <a:ext cx="2474786" cy="895601"/>
          </a:xfrm>
        </p:spPr>
        <p:txBody>
          <a:bodyPr lIns="0" anchor="ctr"/>
          <a:lstStyle>
            <a:lvl2pPr marL="457200" indent="0" algn="l">
              <a:buNone/>
              <a:defRPr/>
            </a:lvl2pPr>
          </a:lstStyle>
          <a:p>
            <a:pPr lvl="1"/>
            <a:r>
              <a:rPr lang="en-US"/>
              <a:t>Topic</a:t>
            </a:r>
          </a:p>
        </p:txBody>
      </p:sp>
    </p:spTree>
    <p:extLst>
      <p:ext uri="{BB962C8B-B14F-4D97-AF65-F5344CB8AC3E}">
        <p14:creationId xmlns:p14="http://schemas.microsoft.com/office/powerpoint/2010/main" val="13689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408F99-B4B6-8643-8CE6-CCB6D272D377}"/>
              </a:ext>
            </a:extLst>
          </p:cNvPr>
          <p:cNvPicPr>
            <a:picLocks noChangeAspect="1"/>
          </p:cNvPicPr>
          <p:nvPr userDrawn="1"/>
        </p:nvPicPr>
        <p:blipFill>
          <a:blip r:embed="rId2"/>
          <a:srcRect/>
          <a:stretch/>
        </p:blipFill>
        <p:spPr>
          <a:xfrm>
            <a:off x="1524" y="0"/>
            <a:ext cx="12188952" cy="6856285"/>
          </a:xfrm>
          <a:prstGeom prst="rect">
            <a:avLst/>
          </a:prstGeom>
        </p:spPr>
      </p:pic>
      <p:sp>
        <p:nvSpPr>
          <p:cNvPr id="15" name="Oval 14">
            <a:extLst>
              <a:ext uri="{FF2B5EF4-FFF2-40B4-BE49-F238E27FC236}">
                <a16:creationId xmlns:a16="http://schemas.microsoft.com/office/drawing/2014/main" id="{AF15D11C-DF05-D749-B5E0-C44A0B6D64FD}"/>
              </a:ext>
            </a:extLst>
          </p:cNvPr>
          <p:cNvSpPr/>
          <p:nvPr userDrawn="1"/>
        </p:nvSpPr>
        <p:spPr>
          <a:xfrm>
            <a:off x="-3144944" y="-1066906"/>
            <a:ext cx="9337888" cy="933788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B1B5F2-A843-7443-B297-493723F3D0C3}"/>
              </a:ext>
            </a:extLst>
          </p:cNvPr>
          <p:cNvSpPr>
            <a:spLocks noGrp="1"/>
          </p:cNvSpPr>
          <p:nvPr>
            <p:ph type="ctrTitle" hasCustomPrompt="1"/>
          </p:nvPr>
        </p:nvSpPr>
        <p:spPr>
          <a:xfrm>
            <a:off x="195412" y="2922778"/>
            <a:ext cx="5628918" cy="1124219"/>
          </a:xfrm>
        </p:spPr>
        <p:txBody>
          <a:bodyPr anchor="b">
            <a:noAutofit/>
          </a:bodyPr>
          <a:lstStyle>
            <a:lvl1pPr algn="ctr">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5D249D6-6FD2-0843-8949-0AE8D2F13E35}"/>
              </a:ext>
            </a:extLst>
          </p:cNvPr>
          <p:cNvSpPr>
            <a:spLocks noGrp="1"/>
          </p:cNvSpPr>
          <p:nvPr>
            <p:ph type="subTitle" idx="1"/>
          </p:nvPr>
        </p:nvSpPr>
        <p:spPr>
          <a:xfrm>
            <a:off x="195412" y="4397573"/>
            <a:ext cx="5628918" cy="1546027"/>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985F941F-955A-41B2-9602-1E92FDFDC0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6685" y="2020219"/>
            <a:ext cx="4206371" cy="474403"/>
          </a:xfrm>
          <a:prstGeom prst="rect">
            <a:avLst/>
          </a:prstGeom>
        </p:spPr>
      </p:pic>
    </p:spTree>
    <p:extLst>
      <p:ext uri="{BB962C8B-B14F-4D97-AF65-F5344CB8AC3E}">
        <p14:creationId xmlns:p14="http://schemas.microsoft.com/office/powerpoint/2010/main" val="46952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0ADD74-1DEC-2342-9B3F-23F7DCC53068}"/>
              </a:ext>
            </a:extLst>
          </p:cNvPr>
          <p:cNvPicPr>
            <a:picLocks noChangeAspect="1"/>
          </p:cNvPicPr>
          <p:nvPr userDrawn="1"/>
        </p:nvPicPr>
        <p:blipFill>
          <a:blip r:embed="rId2"/>
          <a:srcRect/>
          <a:stretch/>
        </p:blipFill>
        <p:spPr>
          <a:xfrm>
            <a:off x="3" y="0"/>
            <a:ext cx="12191997" cy="6857998"/>
          </a:xfrm>
          <a:prstGeom prst="rect">
            <a:avLst/>
          </a:prstGeom>
        </p:spPr>
      </p:pic>
      <p:sp>
        <p:nvSpPr>
          <p:cNvPr id="8" name="Oval 7">
            <a:extLst>
              <a:ext uri="{FF2B5EF4-FFF2-40B4-BE49-F238E27FC236}">
                <a16:creationId xmlns:a16="http://schemas.microsoft.com/office/drawing/2014/main" id="{F18A0791-BDEE-C449-871B-910D573DD0F0}"/>
              </a:ext>
            </a:extLst>
          </p:cNvPr>
          <p:cNvSpPr/>
          <p:nvPr userDrawn="1"/>
        </p:nvSpPr>
        <p:spPr>
          <a:xfrm>
            <a:off x="-3462996" y="-1239944"/>
            <a:ext cx="9337888" cy="933788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5E969-0BDE-DB4C-85AE-0203EBEEC8C4}"/>
              </a:ext>
            </a:extLst>
          </p:cNvPr>
          <p:cNvSpPr>
            <a:spLocks noGrp="1"/>
          </p:cNvSpPr>
          <p:nvPr>
            <p:ph type="title" hasCustomPrompt="1"/>
          </p:nvPr>
        </p:nvSpPr>
        <p:spPr>
          <a:xfrm>
            <a:off x="190500" y="2913475"/>
            <a:ext cx="4938091" cy="1565621"/>
          </a:xfrm>
        </p:spPr>
        <p:txBody>
          <a:bodyPr anchor="ctr"/>
          <a:lstStyle>
            <a:lvl1pPr algn="ctr">
              <a:defRPr>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4376447B-9541-4D43-9DE6-36E76F4334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6359" y="2282816"/>
            <a:ext cx="4206371" cy="474403"/>
          </a:xfrm>
          <a:prstGeom prst="rect">
            <a:avLst/>
          </a:prstGeom>
        </p:spPr>
      </p:pic>
    </p:spTree>
    <p:extLst>
      <p:ext uri="{BB962C8B-B14F-4D97-AF65-F5344CB8AC3E}">
        <p14:creationId xmlns:p14="http://schemas.microsoft.com/office/powerpoint/2010/main" val="231914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0.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theme" Target="../theme/theme5.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0.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0.emf"/><Relationship Id="rId4" Type="http://schemas.openxmlformats.org/officeDocument/2006/relationships/slideLayout" Target="../slideLayouts/slideLayout39.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FAAE8D-BA1A-8749-B29F-9B2F0CA28AA7}"/>
              </a:ext>
            </a:extLst>
          </p:cNvPr>
          <p:cNvSpPr>
            <a:spLocks noGrp="1"/>
          </p:cNvSpPr>
          <p:nvPr userDrawn="1">
            <p:ph type="title"/>
          </p:nvPr>
        </p:nvSpPr>
        <p:spPr>
          <a:xfrm>
            <a:off x="225231" y="136525"/>
            <a:ext cx="11776269" cy="100965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82AEBE3-D178-F342-9C32-923E36C16598}"/>
              </a:ext>
            </a:extLst>
          </p:cNvPr>
          <p:cNvSpPr>
            <a:spLocks noGrp="1"/>
          </p:cNvSpPr>
          <p:nvPr userDrawn="1">
            <p:ph type="body" idx="1"/>
          </p:nvPr>
        </p:nvSpPr>
        <p:spPr>
          <a:xfrm>
            <a:off x="225230" y="1281708"/>
            <a:ext cx="11776269" cy="46618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drawing&#10;&#10;Description automatically generated">
            <a:extLst>
              <a:ext uri="{FF2B5EF4-FFF2-40B4-BE49-F238E27FC236}">
                <a16:creationId xmlns:a16="http://schemas.microsoft.com/office/drawing/2014/main" id="{418ADF10-327D-4A32-B164-7C5AA0D19F05}"/>
              </a:ext>
            </a:extLst>
          </p:cNvPr>
          <p:cNvPicPr>
            <a:picLocks noChangeAspect="1"/>
          </p:cNvPicPr>
          <p:nvPr userDrawn="1"/>
        </p:nvPicPr>
        <p:blipFill rotWithShape="1">
          <a:blip r:embed="rId9"/>
          <a:srcRect l="20719" t="-1224" r="20635" b="92959"/>
          <a:stretch/>
        </p:blipFill>
        <p:spPr>
          <a:xfrm>
            <a:off x="-17364" y="5943601"/>
            <a:ext cx="12209364" cy="914399"/>
          </a:xfrm>
          <a:prstGeom prst="rect">
            <a:avLst/>
          </a:prstGeom>
        </p:spPr>
      </p:pic>
      <p:sp>
        <p:nvSpPr>
          <p:cNvPr id="11" name="Footer Placeholder 4">
            <a:extLst>
              <a:ext uri="{FF2B5EF4-FFF2-40B4-BE49-F238E27FC236}">
                <a16:creationId xmlns:a16="http://schemas.microsoft.com/office/drawing/2014/main" id="{28FBD64E-C809-410C-82B8-41EF9816A4D1}"/>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accent3"/>
                </a:solidFill>
                <a:latin typeface="+mj-lt"/>
              </a:defRPr>
            </a:lvl1pPr>
          </a:lstStyle>
          <a:p>
            <a:r>
              <a:rPr lang="en-US"/>
              <a:t>MAKING OLDER BETTER</a:t>
            </a:r>
          </a:p>
        </p:txBody>
      </p:sp>
      <p:sp>
        <p:nvSpPr>
          <p:cNvPr id="12" name="Slide Number Placeholder 5">
            <a:extLst>
              <a:ext uri="{FF2B5EF4-FFF2-40B4-BE49-F238E27FC236}">
                <a16:creationId xmlns:a16="http://schemas.microsoft.com/office/drawing/2014/main" id="{9ACD8430-4B7A-403C-90DC-41F01E4D7DF6}"/>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accent3"/>
                </a:solidFill>
                <a:latin typeface="+mj-lt"/>
              </a:defRPr>
            </a:lvl1pPr>
          </a:lstStyle>
          <a:p>
            <a:fld id="{AF086669-97FE-E046-87BD-3BDB6F56197B}" type="slidenum">
              <a:rPr lang="en-US" smtClean="0"/>
              <a:pPr/>
              <a:t>‹#›</a:t>
            </a:fld>
            <a:endParaRPr lang="en-US"/>
          </a:p>
        </p:txBody>
      </p:sp>
      <p:pic>
        <p:nvPicPr>
          <p:cNvPr id="13" name="Picture 12">
            <a:extLst>
              <a:ext uri="{FF2B5EF4-FFF2-40B4-BE49-F238E27FC236}">
                <a16:creationId xmlns:a16="http://schemas.microsoft.com/office/drawing/2014/main" id="{7920652D-7B40-4B89-B7AB-469FF47506C8}"/>
              </a:ext>
            </a:extLst>
          </p:cNvPr>
          <p:cNvPicPr>
            <a:picLocks noChangeAspect="1"/>
          </p:cNvPicPr>
          <p:nvPr userDrawn="1"/>
        </p:nvPicPr>
        <p:blipFill>
          <a:blip r:embed="rId10"/>
          <a:stretch>
            <a:fillRect/>
          </a:stretch>
        </p:blipFill>
        <p:spPr>
          <a:xfrm>
            <a:off x="190500" y="6386419"/>
            <a:ext cx="2970830" cy="335056"/>
          </a:xfrm>
          <a:prstGeom prst="rect">
            <a:avLst/>
          </a:prstGeom>
        </p:spPr>
      </p:pic>
    </p:spTree>
    <p:extLst>
      <p:ext uri="{BB962C8B-B14F-4D97-AF65-F5344CB8AC3E}">
        <p14:creationId xmlns:p14="http://schemas.microsoft.com/office/powerpoint/2010/main" val="12169394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6" r:id="rId7"/>
  </p:sldLayoutIdLst>
  <p:hf hdr="0" dt="0"/>
  <p:txStyles>
    <p:titleStyle>
      <a:lvl1pPr algn="l" defTabSz="914400" rtl="0" eaLnBrk="1" latinLnBrk="0" hangingPunct="1">
        <a:lnSpc>
          <a:spcPct val="90000"/>
        </a:lnSpc>
        <a:spcBef>
          <a:spcPct val="0"/>
        </a:spcBef>
        <a:buNone/>
        <a:defRPr sz="36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22A3235-853B-C24C-9EE8-3175F207FF6D}"/>
              </a:ext>
            </a:extLst>
          </p:cNvPr>
          <p:cNvPicPr>
            <a:picLocks noChangeAspect="1"/>
          </p:cNvPicPr>
          <p:nvPr userDrawn="1"/>
        </p:nvPicPr>
        <p:blipFill rotWithShape="1">
          <a:blip r:embed="rId5"/>
          <a:srcRect l="20719" t="-1224" r="20635" b="92959"/>
          <a:stretch/>
        </p:blipFill>
        <p:spPr>
          <a:xfrm>
            <a:off x="-17364" y="5943601"/>
            <a:ext cx="12209364" cy="914399"/>
          </a:xfrm>
          <a:prstGeom prst="rect">
            <a:avLst/>
          </a:prstGeom>
        </p:spPr>
      </p:pic>
      <p:sp>
        <p:nvSpPr>
          <p:cNvPr id="5" name="Footer Placeholder 4">
            <a:extLst>
              <a:ext uri="{FF2B5EF4-FFF2-40B4-BE49-F238E27FC236}">
                <a16:creationId xmlns:a16="http://schemas.microsoft.com/office/drawing/2014/main" id="{B976B824-8EB1-C64A-B765-D71DB91A2A7A}"/>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accent3"/>
                </a:solidFill>
                <a:latin typeface="+mj-lt"/>
              </a:defRPr>
            </a:lvl1pPr>
          </a:lstStyle>
          <a:p>
            <a:r>
              <a:rPr lang="en-US"/>
              <a:t>MAKING OLDER BETTER</a:t>
            </a:r>
          </a:p>
        </p:txBody>
      </p:sp>
      <p:sp>
        <p:nvSpPr>
          <p:cNvPr id="6" name="Slide Number Placeholder 5">
            <a:extLst>
              <a:ext uri="{FF2B5EF4-FFF2-40B4-BE49-F238E27FC236}">
                <a16:creationId xmlns:a16="http://schemas.microsoft.com/office/drawing/2014/main" id="{8B2D1950-F6FE-B443-AC6C-89F4EEA52A03}"/>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accent3"/>
                </a:solidFill>
                <a:latin typeface="+mj-lt"/>
              </a:defRPr>
            </a:lvl1pPr>
          </a:lstStyle>
          <a:p>
            <a:fld id="{AF086669-97FE-E046-87BD-3BDB6F56197B}" type="slidenum">
              <a:rPr lang="en-US" smtClean="0"/>
              <a:pPr/>
              <a:t>‹#›</a:t>
            </a:fld>
            <a:endParaRPr lang="en-US"/>
          </a:p>
        </p:txBody>
      </p:sp>
      <p:pic>
        <p:nvPicPr>
          <p:cNvPr id="8" name="Picture 7">
            <a:extLst>
              <a:ext uri="{FF2B5EF4-FFF2-40B4-BE49-F238E27FC236}">
                <a16:creationId xmlns:a16="http://schemas.microsoft.com/office/drawing/2014/main" id="{47B3DD5D-00F6-3D4C-A7B0-7FF6F0F04096}"/>
              </a:ext>
            </a:extLst>
          </p:cNvPr>
          <p:cNvPicPr>
            <a:picLocks noChangeAspect="1"/>
          </p:cNvPicPr>
          <p:nvPr userDrawn="1"/>
        </p:nvPicPr>
        <p:blipFill>
          <a:blip r:embed="rId6"/>
          <a:stretch>
            <a:fillRect/>
          </a:stretch>
        </p:blipFill>
        <p:spPr>
          <a:xfrm>
            <a:off x="190500" y="6386419"/>
            <a:ext cx="2970830" cy="335056"/>
          </a:xfrm>
          <a:prstGeom prst="rect">
            <a:avLst/>
          </a:prstGeom>
        </p:spPr>
      </p:pic>
    </p:spTree>
    <p:extLst>
      <p:ext uri="{BB962C8B-B14F-4D97-AF65-F5344CB8AC3E}">
        <p14:creationId xmlns:p14="http://schemas.microsoft.com/office/powerpoint/2010/main" val="84871781"/>
      </p:ext>
    </p:extLst>
  </p:cSld>
  <p:clrMap bg1="lt1" tx1="dk1" bg2="lt2" tx2="dk2" accent1="accent1" accent2="accent2" accent3="accent3" accent4="accent4" accent5="accent5" accent6="accent6" hlink="hlink" folHlink="folHlink"/>
  <p:sldLayoutIdLst>
    <p:sldLayoutId id="2147483649" r:id="rId1"/>
    <p:sldLayoutId id="2147483722" r:id="rId2"/>
    <p:sldLayoutId id="2147483796" r:id="rId3"/>
  </p:sldLayoutIdLst>
  <p:hf hdr="0" dt="0"/>
  <p:txStyles>
    <p:titleStyle>
      <a:lvl1pPr algn="l" defTabSz="914400" rtl="0" eaLnBrk="1" latinLnBrk="0" hangingPunct="1">
        <a:lnSpc>
          <a:spcPct val="90000"/>
        </a:lnSpc>
        <a:spcBef>
          <a:spcPct val="0"/>
        </a:spcBef>
        <a:buNone/>
        <a:defRPr sz="36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22A3235-853B-C24C-9EE8-3175F207FF6D}"/>
              </a:ext>
            </a:extLst>
          </p:cNvPr>
          <p:cNvPicPr>
            <a:picLocks noChangeAspect="1"/>
          </p:cNvPicPr>
          <p:nvPr userDrawn="1"/>
        </p:nvPicPr>
        <p:blipFill rotWithShape="1">
          <a:blip r:embed="rId13"/>
          <a:srcRect l="20719" t="-1224" r="20635" b="92959"/>
          <a:stretch/>
        </p:blipFill>
        <p:spPr>
          <a:xfrm>
            <a:off x="-17364" y="5943601"/>
            <a:ext cx="12209364" cy="914399"/>
          </a:xfrm>
          <a:prstGeom prst="rect">
            <a:avLst/>
          </a:prstGeom>
        </p:spPr>
      </p:pic>
      <p:sp>
        <p:nvSpPr>
          <p:cNvPr id="5" name="Footer Placeholder 4">
            <a:extLst>
              <a:ext uri="{FF2B5EF4-FFF2-40B4-BE49-F238E27FC236}">
                <a16:creationId xmlns:a16="http://schemas.microsoft.com/office/drawing/2014/main" id="{B976B824-8EB1-C64A-B765-D71DB91A2A7A}"/>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accent3"/>
                </a:solidFill>
                <a:latin typeface="+mj-lt"/>
              </a:defRPr>
            </a:lvl1pPr>
          </a:lstStyle>
          <a:p>
            <a:r>
              <a:rPr lang="en-US"/>
              <a:t>MAKING OLDER BETTER</a:t>
            </a:r>
          </a:p>
        </p:txBody>
      </p:sp>
      <p:sp>
        <p:nvSpPr>
          <p:cNvPr id="6" name="Slide Number Placeholder 5">
            <a:extLst>
              <a:ext uri="{FF2B5EF4-FFF2-40B4-BE49-F238E27FC236}">
                <a16:creationId xmlns:a16="http://schemas.microsoft.com/office/drawing/2014/main" id="{8B2D1950-F6FE-B443-AC6C-89F4EEA52A03}"/>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accent3"/>
                </a:solidFill>
                <a:latin typeface="+mj-lt"/>
              </a:defRPr>
            </a:lvl1pPr>
          </a:lstStyle>
          <a:p>
            <a:fld id="{AF086669-97FE-E046-87BD-3BDB6F56197B}" type="slidenum">
              <a:rPr lang="en-US" smtClean="0"/>
              <a:pPr/>
              <a:t>‹#›</a:t>
            </a:fld>
            <a:endParaRPr lang="en-US"/>
          </a:p>
        </p:txBody>
      </p:sp>
      <p:pic>
        <p:nvPicPr>
          <p:cNvPr id="8" name="Picture 7">
            <a:extLst>
              <a:ext uri="{FF2B5EF4-FFF2-40B4-BE49-F238E27FC236}">
                <a16:creationId xmlns:a16="http://schemas.microsoft.com/office/drawing/2014/main" id="{47B3DD5D-00F6-3D4C-A7B0-7FF6F0F04096}"/>
              </a:ext>
            </a:extLst>
          </p:cNvPr>
          <p:cNvPicPr>
            <a:picLocks noChangeAspect="1"/>
          </p:cNvPicPr>
          <p:nvPr userDrawn="1"/>
        </p:nvPicPr>
        <p:blipFill>
          <a:blip r:embed="rId14"/>
          <a:stretch>
            <a:fillRect/>
          </a:stretch>
        </p:blipFill>
        <p:spPr>
          <a:xfrm>
            <a:off x="190500" y="6386419"/>
            <a:ext cx="2970830" cy="335056"/>
          </a:xfrm>
          <a:prstGeom prst="rect">
            <a:avLst/>
          </a:prstGeom>
        </p:spPr>
      </p:pic>
    </p:spTree>
    <p:extLst>
      <p:ext uri="{BB962C8B-B14F-4D97-AF65-F5344CB8AC3E}">
        <p14:creationId xmlns:p14="http://schemas.microsoft.com/office/powerpoint/2010/main" val="2754918410"/>
      </p:ext>
    </p:extLst>
  </p:cSld>
  <p:clrMap bg1="lt1" tx1="dk1" bg2="lt2" tx2="dk2" accent1="accent1" accent2="accent2" accent3="accent3" accent4="accent4" accent5="accent5" accent6="accent6" hlink="hlink" folHlink="folHlink"/>
  <p:sldLayoutIdLst>
    <p:sldLayoutId id="2147483727" r:id="rId1"/>
    <p:sldLayoutId id="2147483761" r:id="rId2"/>
    <p:sldLayoutId id="2147483763" r:id="rId3"/>
    <p:sldLayoutId id="2147483764" r:id="rId4"/>
    <p:sldLayoutId id="2147483746" r:id="rId5"/>
    <p:sldLayoutId id="2147483740" r:id="rId6"/>
    <p:sldLayoutId id="2147483741" r:id="rId7"/>
    <p:sldLayoutId id="2147483742" r:id="rId8"/>
    <p:sldLayoutId id="2147483743" r:id="rId9"/>
    <p:sldLayoutId id="2147483744" r:id="rId10"/>
    <p:sldLayoutId id="2147483745" r:id="rId11"/>
  </p:sldLayoutIdLst>
  <p:hf hdr="0" dt="0"/>
  <p:txStyles>
    <p:titleStyle>
      <a:lvl1pPr algn="l" defTabSz="914400" rtl="0" eaLnBrk="1" latinLnBrk="0" hangingPunct="1">
        <a:lnSpc>
          <a:spcPct val="90000"/>
        </a:lnSpc>
        <a:spcBef>
          <a:spcPct val="0"/>
        </a:spcBef>
        <a:buNone/>
        <a:defRPr sz="36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F6883D-01EF-AF42-B1AF-D9E90CF1A4D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D6CC66E5-ACCC-0A45-9639-771D25FC8F3B}"/>
              </a:ext>
            </a:extLst>
          </p:cNvPr>
          <p:cNvPicPr>
            <a:picLocks noChangeAspect="1"/>
          </p:cNvPicPr>
          <p:nvPr userDrawn="1"/>
        </p:nvPicPr>
        <p:blipFill rotWithShape="1">
          <a:blip r:embed="rId8"/>
          <a:srcRect l="22104" t="-16898" r="22103" b="93300"/>
          <a:stretch/>
        </p:blipFill>
        <p:spPr>
          <a:xfrm>
            <a:off x="0" y="4114801"/>
            <a:ext cx="12192000" cy="2743199"/>
          </a:xfrm>
          <a:prstGeom prst="rect">
            <a:avLst/>
          </a:prstGeom>
        </p:spPr>
      </p:pic>
      <p:sp>
        <p:nvSpPr>
          <p:cNvPr id="2" name="Title Placeholder 1">
            <a:extLst>
              <a:ext uri="{FF2B5EF4-FFF2-40B4-BE49-F238E27FC236}">
                <a16:creationId xmlns:a16="http://schemas.microsoft.com/office/drawing/2014/main" id="{30FAAE8D-BA1A-8749-B29F-9B2F0CA28AA7}"/>
              </a:ext>
            </a:extLst>
          </p:cNvPr>
          <p:cNvSpPr>
            <a:spLocks noGrp="1"/>
          </p:cNvSpPr>
          <p:nvPr userDrawn="1">
            <p:ph type="title"/>
          </p:nvPr>
        </p:nvSpPr>
        <p:spPr>
          <a:xfrm>
            <a:off x="225231" y="136525"/>
            <a:ext cx="11776269" cy="10096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2AEBE3-D178-F342-9C32-923E36C16598}"/>
              </a:ext>
            </a:extLst>
          </p:cNvPr>
          <p:cNvSpPr>
            <a:spLocks noGrp="1"/>
          </p:cNvSpPr>
          <p:nvPr userDrawn="1">
            <p:ph type="body" idx="1"/>
          </p:nvPr>
        </p:nvSpPr>
        <p:spPr>
          <a:xfrm>
            <a:off x="225230" y="1281708"/>
            <a:ext cx="11776269" cy="46618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76B824-8EB1-C64A-B765-D71DB91A2A7A}"/>
              </a:ext>
            </a:extLst>
          </p:cNvPr>
          <p:cNvSpPr>
            <a:spLocks noGrp="1"/>
          </p:cNvSpPr>
          <p:nvPr userDrawn="1">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6" name="Slide Number Placeholder 5">
            <a:extLst>
              <a:ext uri="{FF2B5EF4-FFF2-40B4-BE49-F238E27FC236}">
                <a16:creationId xmlns:a16="http://schemas.microsoft.com/office/drawing/2014/main" id="{8B2D1950-F6FE-B443-AC6C-89F4EEA52A03}"/>
              </a:ext>
            </a:extLst>
          </p:cNvPr>
          <p:cNvSpPr>
            <a:spLocks noGrp="1"/>
          </p:cNvSpPr>
          <p:nvPr userDrawn="1">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7" name="Picture 6">
            <a:extLst>
              <a:ext uri="{FF2B5EF4-FFF2-40B4-BE49-F238E27FC236}">
                <a16:creationId xmlns:a16="http://schemas.microsoft.com/office/drawing/2014/main" id="{ED006040-1BB6-2D43-90B8-E7C90080C7B4}"/>
              </a:ext>
            </a:extLst>
          </p:cNvPr>
          <p:cNvPicPr>
            <a:picLocks noChangeAspect="1"/>
          </p:cNvPicPr>
          <p:nvPr userDrawn="1"/>
        </p:nvPicPr>
        <p:blipFill>
          <a:blip r:embed="rId9"/>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168548333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hf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DD86F-205B-4369-8B3D-59A756A2330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8639F8AB-BA4A-422C-84C2-211A2A5B32D2}"/>
              </a:ext>
            </a:extLst>
          </p:cNvPr>
          <p:cNvPicPr>
            <a:picLocks noChangeAspect="1"/>
          </p:cNvPicPr>
          <p:nvPr userDrawn="1"/>
        </p:nvPicPr>
        <p:blipFill rotWithShape="1">
          <a:blip r:embed="rId6"/>
          <a:srcRect l="22104" t="-16898" r="22103" b="93300"/>
          <a:stretch/>
        </p:blipFill>
        <p:spPr>
          <a:xfrm>
            <a:off x="0" y="4114801"/>
            <a:ext cx="12192000" cy="2743199"/>
          </a:xfrm>
          <a:prstGeom prst="rect">
            <a:avLst/>
          </a:prstGeom>
        </p:spPr>
      </p:pic>
      <p:sp>
        <p:nvSpPr>
          <p:cNvPr id="13" name="Footer Placeholder 4">
            <a:extLst>
              <a:ext uri="{FF2B5EF4-FFF2-40B4-BE49-F238E27FC236}">
                <a16:creationId xmlns:a16="http://schemas.microsoft.com/office/drawing/2014/main" id="{DD8055AC-6761-4EB6-B8B2-33EFACE91EC1}"/>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14" name="Slide Number Placeholder 5">
            <a:extLst>
              <a:ext uri="{FF2B5EF4-FFF2-40B4-BE49-F238E27FC236}">
                <a16:creationId xmlns:a16="http://schemas.microsoft.com/office/drawing/2014/main" id="{DDE330F9-88AA-4714-9786-567BA136E8FF}"/>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15" name="Picture 14">
            <a:extLst>
              <a:ext uri="{FF2B5EF4-FFF2-40B4-BE49-F238E27FC236}">
                <a16:creationId xmlns:a16="http://schemas.microsoft.com/office/drawing/2014/main" id="{32F994FD-C054-4194-8034-7A721D0DE8BA}"/>
              </a:ext>
            </a:extLst>
          </p:cNvPr>
          <p:cNvPicPr>
            <a:picLocks noChangeAspect="1"/>
          </p:cNvPicPr>
          <p:nvPr userDrawn="1"/>
        </p:nvPicPr>
        <p:blipFill>
          <a:blip r:embed="rId7"/>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934438914"/>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Lst>
  <p:hf hd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6D848B-0D8D-446D-887E-92EFDA624D9F}"/>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2BAED313-D52E-4C3E-B717-93423A3B6599}"/>
              </a:ext>
            </a:extLst>
          </p:cNvPr>
          <p:cNvPicPr>
            <a:picLocks noChangeAspect="1"/>
          </p:cNvPicPr>
          <p:nvPr userDrawn="1"/>
        </p:nvPicPr>
        <p:blipFill rotWithShape="1">
          <a:blip r:embed="rId6"/>
          <a:srcRect l="20719" t="-1224" r="20635" b="92959"/>
          <a:stretch/>
        </p:blipFill>
        <p:spPr>
          <a:xfrm>
            <a:off x="0" y="5943601"/>
            <a:ext cx="12209364" cy="914399"/>
          </a:xfrm>
          <a:prstGeom prst="rect">
            <a:avLst/>
          </a:prstGeom>
        </p:spPr>
      </p:pic>
      <p:sp>
        <p:nvSpPr>
          <p:cNvPr id="11" name="Footer Placeholder 4">
            <a:extLst>
              <a:ext uri="{FF2B5EF4-FFF2-40B4-BE49-F238E27FC236}">
                <a16:creationId xmlns:a16="http://schemas.microsoft.com/office/drawing/2014/main" id="{49EA1935-21E9-409B-ADA9-CA7ADEB0ED5F}"/>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12" name="Slide Number Placeholder 5">
            <a:extLst>
              <a:ext uri="{FF2B5EF4-FFF2-40B4-BE49-F238E27FC236}">
                <a16:creationId xmlns:a16="http://schemas.microsoft.com/office/drawing/2014/main" id="{0D306452-20CB-4D6E-BE7D-0FCBBEBB54E6}"/>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16" name="Picture 15">
            <a:extLst>
              <a:ext uri="{FF2B5EF4-FFF2-40B4-BE49-F238E27FC236}">
                <a16:creationId xmlns:a16="http://schemas.microsoft.com/office/drawing/2014/main" id="{3EC86126-92C5-4993-B7AE-22C9F1105C9C}"/>
              </a:ext>
            </a:extLst>
          </p:cNvPr>
          <p:cNvPicPr>
            <a:picLocks noChangeAspect="1"/>
          </p:cNvPicPr>
          <p:nvPr userDrawn="1"/>
        </p:nvPicPr>
        <p:blipFill>
          <a:blip r:embed="rId7"/>
          <a:stretch>
            <a:fillRect/>
          </a:stretch>
        </p:blipFill>
        <p:spPr>
          <a:xfrm>
            <a:off x="190500" y="6386400"/>
            <a:ext cx="2971800" cy="335075"/>
          </a:xfrm>
          <a:prstGeom prst="rect">
            <a:avLst/>
          </a:prstGeom>
        </p:spPr>
      </p:pic>
    </p:spTree>
    <p:extLst>
      <p:ext uri="{BB962C8B-B14F-4D97-AF65-F5344CB8AC3E}">
        <p14:creationId xmlns:p14="http://schemas.microsoft.com/office/powerpoint/2010/main" val="3566153595"/>
      </p:ext>
    </p:extLst>
  </p:cSld>
  <p:clrMap bg1="lt1" tx1="dk1" bg2="lt2" tx2="dk2" accent1="accent1" accent2="accent2" accent3="accent3" accent4="accent4" accent5="accent5" accent6="accent6" hlink="hlink" folHlink="folHlink"/>
  <p:sldLayoutIdLst>
    <p:sldLayoutId id="2147483782" r:id="rId1"/>
    <p:sldLayoutId id="2147483784" r:id="rId2"/>
    <p:sldLayoutId id="2147483785" r:id="rId3"/>
    <p:sldLayoutId id="2147483786" r:id="rId4"/>
  </p:sldLayoutIdLst>
  <p:hf hd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5AAFBD-5C80-4D99-928C-3E20021F178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id="{20D7C9A7-0C48-4E35-8805-5ADA00BA155C}"/>
              </a:ext>
            </a:extLst>
          </p:cNvPr>
          <p:cNvPicPr>
            <a:picLocks noChangeAspect="1"/>
          </p:cNvPicPr>
          <p:nvPr userDrawn="1"/>
        </p:nvPicPr>
        <p:blipFill rotWithShape="1">
          <a:blip r:embed="rId9"/>
          <a:srcRect l="20719" t="-1224" r="20635" b="92959"/>
          <a:stretch/>
        </p:blipFill>
        <p:spPr>
          <a:xfrm>
            <a:off x="0" y="5943601"/>
            <a:ext cx="12209364" cy="914399"/>
          </a:xfrm>
          <a:prstGeom prst="rect">
            <a:avLst/>
          </a:prstGeom>
        </p:spPr>
      </p:pic>
      <p:sp>
        <p:nvSpPr>
          <p:cNvPr id="11" name="Footer Placeholder 4">
            <a:extLst>
              <a:ext uri="{FF2B5EF4-FFF2-40B4-BE49-F238E27FC236}">
                <a16:creationId xmlns:a16="http://schemas.microsoft.com/office/drawing/2014/main" id="{820405A5-5BE7-40F1-96DB-B2204B82393B}"/>
              </a:ext>
            </a:extLst>
          </p:cNvPr>
          <p:cNvSpPr>
            <a:spLocks noGrp="1"/>
          </p:cNvSpPr>
          <p:nvPr>
            <p:ph type="ftr" sz="quarter" idx="3"/>
          </p:nvPr>
        </p:nvSpPr>
        <p:spPr>
          <a:xfrm>
            <a:off x="4038600" y="6286500"/>
            <a:ext cx="4114800" cy="434975"/>
          </a:xfrm>
          <a:prstGeom prst="rect">
            <a:avLst/>
          </a:prstGeom>
        </p:spPr>
        <p:txBody>
          <a:bodyPr vert="horz" lIns="91440" tIns="45720" rIns="91440" bIns="45720" rtlCol="0" anchor="b"/>
          <a:lstStyle>
            <a:lvl1pPr algn="ctr">
              <a:defRPr sz="1200">
                <a:solidFill>
                  <a:schemeClr val="bg1"/>
                </a:solidFill>
                <a:latin typeface="+mj-lt"/>
              </a:defRPr>
            </a:lvl1pPr>
          </a:lstStyle>
          <a:p>
            <a:r>
              <a:rPr lang="en-US"/>
              <a:t>MAKING OLDER BETTER</a:t>
            </a:r>
          </a:p>
        </p:txBody>
      </p:sp>
      <p:sp>
        <p:nvSpPr>
          <p:cNvPr id="12" name="Slide Number Placeholder 5">
            <a:extLst>
              <a:ext uri="{FF2B5EF4-FFF2-40B4-BE49-F238E27FC236}">
                <a16:creationId xmlns:a16="http://schemas.microsoft.com/office/drawing/2014/main" id="{0B4995A7-87D2-42BF-B0C2-57DD4A0BFA5F}"/>
              </a:ext>
            </a:extLst>
          </p:cNvPr>
          <p:cNvSpPr>
            <a:spLocks noGrp="1"/>
          </p:cNvSpPr>
          <p:nvPr>
            <p:ph type="sldNum" sz="quarter" idx="4"/>
          </p:nvPr>
        </p:nvSpPr>
        <p:spPr>
          <a:xfrm>
            <a:off x="11306989" y="6286500"/>
            <a:ext cx="659780" cy="434975"/>
          </a:xfrm>
          <a:prstGeom prst="rect">
            <a:avLst/>
          </a:prstGeom>
        </p:spPr>
        <p:txBody>
          <a:bodyPr vert="horz" lIns="91440" tIns="45720" rIns="91440" bIns="45720" rtlCol="0" anchor="b"/>
          <a:lstStyle>
            <a:lvl1pPr algn="r">
              <a:defRPr sz="1200">
                <a:solidFill>
                  <a:schemeClr val="bg1"/>
                </a:solidFill>
                <a:latin typeface="+mj-lt"/>
              </a:defRPr>
            </a:lvl1pPr>
          </a:lstStyle>
          <a:p>
            <a:fld id="{AF086669-97FE-E046-87BD-3BDB6F56197B}" type="slidenum">
              <a:rPr lang="en-US" smtClean="0"/>
              <a:pPr/>
              <a:t>‹#›</a:t>
            </a:fld>
            <a:endParaRPr lang="en-US"/>
          </a:p>
        </p:txBody>
      </p:sp>
      <p:pic>
        <p:nvPicPr>
          <p:cNvPr id="13" name="Picture 12">
            <a:extLst>
              <a:ext uri="{FF2B5EF4-FFF2-40B4-BE49-F238E27FC236}">
                <a16:creationId xmlns:a16="http://schemas.microsoft.com/office/drawing/2014/main" id="{C5EFED6C-AB45-4631-B63D-CC6886B1D5D0}"/>
              </a:ext>
            </a:extLst>
          </p:cNvPr>
          <p:cNvPicPr>
            <a:picLocks noChangeAspect="1"/>
          </p:cNvPicPr>
          <p:nvPr userDrawn="1"/>
        </p:nvPicPr>
        <p:blipFill>
          <a:blip r:embed="rId10"/>
          <a:stretch>
            <a:fillRect/>
          </a:stretch>
        </p:blipFill>
        <p:spPr>
          <a:xfrm>
            <a:off x="190500" y="6386400"/>
            <a:ext cx="2971800" cy="335075"/>
          </a:xfrm>
          <a:prstGeom prst="rect">
            <a:avLst/>
          </a:prstGeom>
        </p:spPr>
      </p:pic>
      <p:sp>
        <p:nvSpPr>
          <p:cNvPr id="2" name="Title Placeholder 1">
            <a:extLst>
              <a:ext uri="{FF2B5EF4-FFF2-40B4-BE49-F238E27FC236}">
                <a16:creationId xmlns:a16="http://schemas.microsoft.com/office/drawing/2014/main" id="{30FAAE8D-BA1A-8749-B29F-9B2F0CA28AA7}"/>
              </a:ext>
            </a:extLst>
          </p:cNvPr>
          <p:cNvSpPr>
            <a:spLocks noGrp="1"/>
          </p:cNvSpPr>
          <p:nvPr userDrawn="1">
            <p:ph type="title"/>
          </p:nvPr>
        </p:nvSpPr>
        <p:spPr>
          <a:xfrm>
            <a:off x="225231" y="136525"/>
            <a:ext cx="11776269" cy="10096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2AEBE3-D178-F342-9C32-923E36C16598}"/>
              </a:ext>
            </a:extLst>
          </p:cNvPr>
          <p:cNvSpPr>
            <a:spLocks noGrp="1"/>
          </p:cNvSpPr>
          <p:nvPr userDrawn="1">
            <p:ph type="body" idx="1"/>
          </p:nvPr>
        </p:nvSpPr>
        <p:spPr>
          <a:xfrm>
            <a:off x="225230" y="1281708"/>
            <a:ext cx="11776269" cy="46618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20151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5" r:id="rId7"/>
  </p:sldLayoutIdLst>
  <p:hf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588494"/>
      </p:ext>
    </p:extLst>
  </p:cSld>
  <p:clrMap bg1="lt1" tx1="dk1" bg2="lt2" tx2="dk2" accent1="accent1" accent2="accent2" accent3="accent3" accent4="accent4" accent5="accent5" accent6="accent6" hlink="hlink" folHlink="folHlink"/>
  <p:sldLayoutIdLst>
    <p:sldLayoutId id="2147483758" r:id="rId1"/>
  </p:sldLayoutIdLst>
  <p:hf hdr="0" dt="0"/>
  <p:txStyles>
    <p:titleStyle>
      <a:lvl1pPr algn="l" defTabSz="914400" rtl="0" eaLnBrk="1" latinLnBrk="0" hangingPunct="1">
        <a:lnSpc>
          <a:spcPct val="90000"/>
        </a:lnSpc>
        <a:spcBef>
          <a:spcPct val="0"/>
        </a:spcBef>
        <a:buNone/>
        <a:defRPr sz="36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120">
          <p15:clr>
            <a:srgbClr val="F26B43"/>
          </p15:clr>
        </p15:guide>
        <p15:guide id="3" orient="horz" pos="4248">
          <p15:clr>
            <a:srgbClr val="F26B43"/>
          </p15:clr>
        </p15:guide>
        <p15:guide id="4" pos="7560">
          <p15:clr>
            <a:srgbClr val="F26B43"/>
          </p15:clr>
        </p15:guide>
        <p15:guide id="5" orient="horz" pos="3960">
          <p15:clr>
            <a:srgbClr val="F26B43"/>
          </p15:clr>
        </p15:guide>
        <p15:guide id="6" orient="horz" pos="37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25.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43.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D47A-DF7F-4F5E-ADE9-647C2A05B1D6}"/>
              </a:ext>
            </a:extLst>
          </p:cNvPr>
          <p:cNvSpPr>
            <a:spLocks noGrp="1"/>
          </p:cNvSpPr>
          <p:nvPr>
            <p:ph type="title"/>
          </p:nvPr>
        </p:nvSpPr>
        <p:spPr/>
        <p:txBody>
          <a:bodyPr>
            <a:normAutofit fontScale="90000"/>
          </a:bodyPr>
          <a:lstStyle/>
          <a:p>
            <a:r>
              <a:rPr lang="en-US" b="0" i="0" dirty="0">
                <a:effectLst/>
              </a:rPr>
              <a:t>Family Caregiving and your Marriage</a:t>
            </a:r>
            <a:endParaRPr lang="en-US" dirty="0"/>
          </a:p>
        </p:txBody>
      </p:sp>
      <p:sp>
        <p:nvSpPr>
          <p:cNvPr id="3" name="Text Placeholder 2">
            <a:extLst>
              <a:ext uri="{FF2B5EF4-FFF2-40B4-BE49-F238E27FC236}">
                <a16:creationId xmlns:a16="http://schemas.microsoft.com/office/drawing/2014/main" id="{C5C51CC2-F6C0-4C25-87B0-D6057CB5E2A1}"/>
              </a:ext>
            </a:extLst>
          </p:cNvPr>
          <p:cNvSpPr>
            <a:spLocks noGrp="1"/>
          </p:cNvSpPr>
          <p:nvPr>
            <p:ph type="body" idx="1"/>
          </p:nvPr>
        </p:nvSpPr>
        <p:spPr/>
        <p:txBody>
          <a:bodyPr/>
          <a:lstStyle/>
          <a:p>
            <a:r>
              <a:rPr lang="en-US" b="0" i="0" dirty="0">
                <a:effectLst/>
                <a:latin typeface="Arial" panose="020B0604020202020204" pitchFamily="34" charset="0"/>
              </a:rPr>
              <a:t>By: Caregiver Support Program </a:t>
            </a:r>
            <a:br>
              <a:rPr lang="en-US" b="0" i="0" dirty="0">
                <a:effectLst/>
                <a:latin typeface="Arial" panose="020B0604020202020204" pitchFamily="34" charset="0"/>
              </a:rPr>
            </a:br>
            <a:r>
              <a:rPr lang="en-US" b="0" i="0" dirty="0">
                <a:effectLst/>
                <a:latin typeface="Arial" panose="020B0604020202020204" pitchFamily="34" charset="0"/>
              </a:rPr>
              <a:t>At The Senior Source</a:t>
            </a:r>
            <a:endParaRPr lang="en-US" dirty="0"/>
          </a:p>
        </p:txBody>
      </p:sp>
    </p:spTree>
    <p:extLst>
      <p:ext uri="{BB962C8B-B14F-4D97-AF65-F5344CB8AC3E}">
        <p14:creationId xmlns:p14="http://schemas.microsoft.com/office/powerpoint/2010/main" val="858850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BF89-22D4-43A6-A14B-73B50E12D947}"/>
              </a:ext>
            </a:extLst>
          </p:cNvPr>
          <p:cNvSpPr>
            <a:spLocks noGrp="1"/>
          </p:cNvSpPr>
          <p:nvPr>
            <p:ph type="title"/>
          </p:nvPr>
        </p:nvSpPr>
        <p:spPr/>
        <p:txBody>
          <a:bodyPr>
            <a:normAutofit/>
          </a:bodyPr>
          <a:lstStyle/>
          <a:p>
            <a:r>
              <a:rPr lang="en-US" sz="2800" b="0" i="0" dirty="0">
                <a:effectLst/>
              </a:rPr>
              <a:t>11 Ways to keep your marriage healthy while caretaking</a:t>
            </a:r>
            <a:endParaRPr lang="en-US" sz="2800" dirty="0"/>
          </a:p>
        </p:txBody>
      </p:sp>
      <p:sp>
        <p:nvSpPr>
          <p:cNvPr id="3" name="Content Placeholder 2">
            <a:extLst>
              <a:ext uri="{FF2B5EF4-FFF2-40B4-BE49-F238E27FC236}">
                <a16:creationId xmlns:a16="http://schemas.microsoft.com/office/drawing/2014/main" id="{C8C66516-132D-4F97-97C6-8DA1D993B19C}"/>
              </a:ext>
            </a:extLst>
          </p:cNvPr>
          <p:cNvSpPr>
            <a:spLocks noGrp="1"/>
          </p:cNvSpPr>
          <p:nvPr>
            <p:ph idx="1"/>
          </p:nvPr>
        </p:nvSpPr>
        <p:spPr/>
        <p:txBody>
          <a:bodyPr>
            <a:normAutofit fontScale="92500"/>
          </a:bodyPr>
          <a:lstStyle/>
          <a:p>
            <a:pPr marL="0" indent="0">
              <a:buNone/>
            </a:pPr>
            <a:r>
              <a:rPr lang="en-US" sz="2400" b="0" i="0" dirty="0">
                <a:effectLst/>
                <a:latin typeface="+mj-lt"/>
              </a:rPr>
              <a:t>5. Don’t cast blame.</a:t>
            </a:r>
            <a:br>
              <a:rPr lang="en-US" sz="2400" b="0" i="0" dirty="0">
                <a:effectLst/>
                <a:latin typeface="Arial" panose="020B0604020202020204" pitchFamily="34" charset="0"/>
              </a:rPr>
            </a:br>
            <a:r>
              <a:rPr lang="en-US" sz="2400" b="0" i="0" dirty="0">
                <a:effectLst/>
                <a:latin typeface="Arial" panose="020B0604020202020204" pitchFamily="34" charset="0"/>
              </a:rPr>
              <a:t>The blame game is very destructive. During tough times, there is a natural tendency to place blame on those closest to you, but the truth is, there is usually no one person to blame for the situation. When it comes to caregiving, someone has to take care of aging parents and the job fell to you. Rather than casting blame, find ways to work as a team with your spouse and others to improve your predicament.</a:t>
            </a:r>
          </a:p>
          <a:p>
            <a:pPr marL="0" indent="0">
              <a:buNone/>
            </a:pPr>
            <a:endParaRPr lang="en-US" sz="2400" dirty="0">
              <a:latin typeface="Arial" panose="020B0604020202020204" pitchFamily="34" charset="0"/>
            </a:endParaRPr>
          </a:p>
          <a:p>
            <a:pPr marL="0" indent="0">
              <a:buNone/>
            </a:pPr>
            <a:r>
              <a:rPr lang="en-US" sz="2400" b="0" i="0" dirty="0">
                <a:effectLst/>
                <a:latin typeface="+mj-lt"/>
              </a:rPr>
              <a:t>6. Practice teamwork.</a:t>
            </a:r>
            <a:br>
              <a:rPr lang="en-US" sz="2400" b="0" i="0" dirty="0">
                <a:effectLst/>
                <a:latin typeface="Arial" panose="020B0604020202020204" pitchFamily="34" charset="0"/>
              </a:rPr>
            </a:br>
            <a:r>
              <a:rPr lang="en-US" sz="2400" b="0" i="0" dirty="0">
                <a:effectLst/>
                <a:latin typeface="Arial" panose="020B0604020202020204" pitchFamily="34" charset="0"/>
              </a:rPr>
              <a:t>Remember your vows to support each other through thick and thin, through tough times and uncertainty. This teamwork concept holds true now more than ever and applies to the rest of the family as well. If the kids are old enough to do chores, make sure they get done. Everyone should contribute and help pick up slack that occurs from time to time. The more help you have, the easier it will be to ensure the household is running smoothly and the more likely you will be to have free time for other tasks.</a:t>
            </a:r>
            <a:endParaRPr lang="en-US" sz="2400" dirty="0"/>
          </a:p>
        </p:txBody>
      </p:sp>
      <p:sp>
        <p:nvSpPr>
          <p:cNvPr id="4" name="Footer Placeholder 3">
            <a:extLst>
              <a:ext uri="{FF2B5EF4-FFF2-40B4-BE49-F238E27FC236}">
                <a16:creationId xmlns:a16="http://schemas.microsoft.com/office/drawing/2014/main" id="{F81B3F86-6879-47CA-908A-146DB6A029F3}"/>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68DCA01C-D5DA-4FDF-83A5-D8E4D5E83B60}"/>
              </a:ext>
            </a:extLst>
          </p:cNvPr>
          <p:cNvSpPr>
            <a:spLocks noGrp="1"/>
          </p:cNvSpPr>
          <p:nvPr>
            <p:ph type="sldNum" sz="quarter" idx="12"/>
          </p:nvPr>
        </p:nvSpPr>
        <p:spPr/>
        <p:txBody>
          <a:bodyPr/>
          <a:lstStyle/>
          <a:p>
            <a:fld id="{AF086669-97FE-E046-87BD-3BDB6F56197B}" type="slidenum">
              <a:rPr lang="en-US" smtClean="0"/>
              <a:t>10</a:t>
            </a:fld>
            <a:endParaRPr lang="en-US"/>
          </a:p>
        </p:txBody>
      </p:sp>
    </p:spTree>
    <p:extLst>
      <p:ext uri="{BB962C8B-B14F-4D97-AF65-F5344CB8AC3E}">
        <p14:creationId xmlns:p14="http://schemas.microsoft.com/office/powerpoint/2010/main" val="1823032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BF89-22D4-43A6-A14B-73B50E12D947}"/>
              </a:ext>
            </a:extLst>
          </p:cNvPr>
          <p:cNvSpPr>
            <a:spLocks noGrp="1"/>
          </p:cNvSpPr>
          <p:nvPr>
            <p:ph type="title"/>
          </p:nvPr>
        </p:nvSpPr>
        <p:spPr/>
        <p:txBody>
          <a:bodyPr>
            <a:normAutofit/>
          </a:bodyPr>
          <a:lstStyle/>
          <a:p>
            <a:r>
              <a:rPr lang="en-US" sz="2800" b="0" i="0" dirty="0">
                <a:effectLst/>
              </a:rPr>
              <a:t>11 Ways to keep your marriage healthy while caretaking</a:t>
            </a:r>
            <a:endParaRPr lang="en-US" sz="2800" dirty="0"/>
          </a:p>
        </p:txBody>
      </p:sp>
      <p:sp>
        <p:nvSpPr>
          <p:cNvPr id="3" name="Content Placeholder 2">
            <a:extLst>
              <a:ext uri="{FF2B5EF4-FFF2-40B4-BE49-F238E27FC236}">
                <a16:creationId xmlns:a16="http://schemas.microsoft.com/office/drawing/2014/main" id="{C8C66516-132D-4F97-97C6-8DA1D993B19C}"/>
              </a:ext>
            </a:extLst>
          </p:cNvPr>
          <p:cNvSpPr>
            <a:spLocks noGrp="1"/>
          </p:cNvSpPr>
          <p:nvPr>
            <p:ph idx="1"/>
          </p:nvPr>
        </p:nvSpPr>
        <p:spPr/>
        <p:txBody>
          <a:bodyPr>
            <a:normAutofit/>
          </a:bodyPr>
          <a:lstStyle/>
          <a:p>
            <a:pPr marL="0" indent="0">
              <a:buNone/>
            </a:pPr>
            <a:r>
              <a:rPr lang="en-US" sz="2400" b="0" i="0" dirty="0">
                <a:effectLst/>
                <a:latin typeface="+mj-lt"/>
              </a:rPr>
              <a:t>7. Give each other space.</a:t>
            </a:r>
            <a:br>
              <a:rPr lang="en-US" sz="2400" b="0" i="0" dirty="0">
                <a:effectLst/>
                <a:latin typeface="Arial" panose="020B0604020202020204" pitchFamily="34" charset="0"/>
              </a:rPr>
            </a:br>
            <a:r>
              <a:rPr lang="en-US" sz="2400" b="0" i="0" dirty="0">
                <a:effectLst/>
                <a:latin typeface="Arial" panose="020B0604020202020204" pitchFamily="34" charset="0"/>
              </a:rPr>
              <a:t>Everyone needs some alone time. Make time to be alone with your thoughts and refresh your spirit and allow your spouse to do the same. If you can’t take the time to leave the house, find your own solitary space within the home. You must take care of yourself before you can take care of others, and this applies to your spousal relationship, your kids and your care recipient.</a:t>
            </a:r>
          </a:p>
          <a:p>
            <a:pPr marL="0" indent="0">
              <a:buNone/>
            </a:pPr>
            <a:endParaRPr lang="en-US" sz="2400" dirty="0">
              <a:latin typeface="Arial" panose="020B0604020202020204" pitchFamily="34" charset="0"/>
            </a:endParaRPr>
          </a:p>
          <a:p>
            <a:pPr marL="0" indent="0">
              <a:buNone/>
            </a:pPr>
            <a:r>
              <a:rPr lang="en-US" sz="2400" b="0" i="0" dirty="0">
                <a:effectLst/>
                <a:latin typeface="+mj-lt"/>
              </a:rPr>
              <a:t>8. Keep the flame alive.</a:t>
            </a:r>
            <a:br>
              <a:rPr lang="en-US" sz="2400" b="0" i="0" dirty="0">
                <a:effectLst/>
                <a:latin typeface="Arial" panose="020B0604020202020204" pitchFamily="34" charset="0"/>
              </a:rPr>
            </a:br>
            <a:r>
              <a:rPr lang="en-US" sz="2400" b="0" i="0" dirty="0">
                <a:effectLst/>
                <a:latin typeface="Arial" panose="020B0604020202020204" pitchFamily="34" charset="0"/>
              </a:rPr>
              <a:t>Make time for fun and romance together, and make it a top priority. Couples should be able to share the burden of tough times together, but it is equally important to spend some carefree time enjoying each other’s company. Carve out time for a date night, a long walk together, or just a few extra minutes of snuggling in bed in the morning.</a:t>
            </a:r>
            <a:endParaRPr lang="en-US" sz="2400" dirty="0"/>
          </a:p>
        </p:txBody>
      </p:sp>
      <p:sp>
        <p:nvSpPr>
          <p:cNvPr id="4" name="Footer Placeholder 3">
            <a:extLst>
              <a:ext uri="{FF2B5EF4-FFF2-40B4-BE49-F238E27FC236}">
                <a16:creationId xmlns:a16="http://schemas.microsoft.com/office/drawing/2014/main" id="{32DFC700-4E4F-4679-A771-40E30A9697AD}"/>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75BD3ED9-3CE6-4761-8E38-15701F18FBA8}"/>
              </a:ext>
            </a:extLst>
          </p:cNvPr>
          <p:cNvSpPr>
            <a:spLocks noGrp="1"/>
          </p:cNvSpPr>
          <p:nvPr>
            <p:ph type="sldNum" sz="quarter" idx="12"/>
          </p:nvPr>
        </p:nvSpPr>
        <p:spPr/>
        <p:txBody>
          <a:bodyPr/>
          <a:lstStyle/>
          <a:p>
            <a:fld id="{AF086669-97FE-E046-87BD-3BDB6F56197B}" type="slidenum">
              <a:rPr lang="en-US" smtClean="0"/>
              <a:t>11</a:t>
            </a:fld>
            <a:endParaRPr lang="en-US"/>
          </a:p>
        </p:txBody>
      </p:sp>
    </p:spTree>
    <p:extLst>
      <p:ext uri="{BB962C8B-B14F-4D97-AF65-F5344CB8AC3E}">
        <p14:creationId xmlns:p14="http://schemas.microsoft.com/office/powerpoint/2010/main" val="314142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BF89-22D4-43A6-A14B-73B50E12D947}"/>
              </a:ext>
            </a:extLst>
          </p:cNvPr>
          <p:cNvSpPr>
            <a:spLocks noGrp="1"/>
          </p:cNvSpPr>
          <p:nvPr>
            <p:ph type="title"/>
          </p:nvPr>
        </p:nvSpPr>
        <p:spPr/>
        <p:txBody>
          <a:bodyPr>
            <a:normAutofit/>
          </a:bodyPr>
          <a:lstStyle/>
          <a:p>
            <a:r>
              <a:rPr lang="en-US" sz="2800" b="0" i="0" dirty="0">
                <a:effectLst/>
              </a:rPr>
              <a:t>11 Ways to keep your marriage healthy while caretaking</a:t>
            </a:r>
            <a:endParaRPr lang="en-US" sz="2800" dirty="0"/>
          </a:p>
        </p:txBody>
      </p:sp>
      <p:sp>
        <p:nvSpPr>
          <p:cNvPr id="3" name="Content Placeholder 2">
            <a:extLst>
              <a:ext uri="{FF2B5EF4-FFF2-40B4-BE49-F238E27FC236}">
                <a16:creationId xmlns:a16="http://schemas.microsoft.com/office/drawing/2014/main" id="{C8C66516-132D-4F97-97C6-8DA1D993B19C}"/>
              </a:ext>
            </a:extLst>
          </p:cNvPr>
          <p:cNvSpPr>
            <a:spLocks noGrp="1"/>
          </p:cNvSpPr>
          <p:nvPr>
            <p:ph idx="1"/>
          </p:nvPr>
        </p:nvSpPr>
        <p:spPr/>
        <p:txBody>
          <a:bodyPr>
            <a:normAutofit lnSpcReduction="10000"/>
          </a:bodyPr>
          <a:lstStyle/>
          <a:p>
            <a:pPr marL="0" indent="0">
              <a:buNone/>
            </a:pPr>
            <a:r>
              <a:rPr lang="en-US" sz="2400" b="0" i="0" dirty="0">
                <a:effectLst/>
                <a:latin typeface="+mj-lt"/>
              </a:rPr>
              <a:t>9. Keep up the simple things.</a:t>
            </a:r>
            <a:br>
              <a:rPr lang="en-US" sz="2400" b="0" i="0" dirty="0">
                <a:effectLst/>
                <a:latin typeface="Arial" panose="020B0604020202020204" pitchFamily="34" charset="0"/>
              </a:rPr>
            </a:br>
            <a:r>
              <a:rPr lang="en-US" sz="2400" b="0" i="0" dirty="0">
                <a:effectLst/>
                <a:latin typeface="Arial" panose="020B0604020202020204" pitchFamily="34" charset="0"/>
              </a:rPr>
              <a:t>Simple, loving gestures matter a great deal in a marriage. Try to do a small act of kindness or love every day. </a:t>
            </a:r>
          </a:p>
          <a:p>
            <a:pPr marL="0" indent="0">
              <a:buNone/>
            </a:pPr>
            <a:endParaRPr lang="en-US" sz="2400" dirty="0">
              <a:latin typeface="Arial" panose="020B0604020202020204" pitchFamily="34" charset="0"/>
            </a:endParaRPr>
          </a:p>
          <a:p>
            <a:pPr marL="0" indent="0">
              <a:buNone/>
            </a:pPr>
            <a:r>
              <a:rPr lang="en-US" sz="2400" b="0" i="0" dirty="0">
                <a:effectLst/>
                <a:latin typeface="+mj-lt"/>
              </a:rPr>
              <a:t>10. Build a support network.</a:t>
            </a:r>
            <a:br>
              <a:rPr lang="en-US" sz="2400" b="0" i="0" dirty="0">
                <a:effectLst/>
                <a:latin typeface="Arial" panose="020B0604020202020204" pitchFamily="34" charset="0"/>
              </a:rPr>
            </a:br>
            <a:r>
              <a:rPr lang="en-US" sz="2400" b="0" i="0" dirty="0">
                <a:effectLst/>
                <a:latin typeface="Arial" panose="020B0604020202020204" pitchFamily="34" charset="0"/>
              </a:rPr>
              <a:t>You and your spouse do not have to tackle caregiving on your own. Solicit support from family and friends. Seek help from your neighbors. Consider hiring professional assistance. Don’t be shy about asking for help; you can’t do it alone.</a:t>
            </a:r>
          </a:p>
          <a:p>
            <a:pPr marL="0" indent="0">
              <a:buNone/>
            </a:pPr>
            <a:endParaRPr lang="en-US" sz="2400" dirty="0">
              <a:latin typeface="Arial" panose="020B0604020202020204" pitchFamily="34" charset="0"/>
            </a:endParaRPr>
          </a:p>
          <a:p>
            <a:pPr marL="0" indent="0">
              <a:buNone/>
            </a:pPr>
            <a:r>
              <a:rPr lang="en-US" sz="2400" b="0" i="0" dirty="0">
                <a:effectLst/>
                <a:latin typeface="+mj-lt"/>
              </a:rPr>
              <a:t>11. Stay healthy.</a:t>
            </a:r>
            <a:br>
              <a:rPr lang="en-US" sz="2400" b="0" i="0" dirty="0">
                <a:effectLst/>
                <a:latin typeface="Arial" panose="020B0604020202020204" pitchFamily="34" charset="0"/>
              </a:rPr>
            </a:br>
            <a:r>
              <a:rPr lang="en-US" sz="2400" b="0" i="0" dirty="0">
                <a:effectLst/>
                <a:latin typeface="Arial" panose="020B0604020202020204" pitchFamily="34" charset="0"/>
              </a:rPr>
              <a:t>Taking steps to preserve your mental and physical health is crucial for caregivers. Exercise as often as you can, eat healthy, keep your stress in check and don’t forget your annual doctor’s appointments. If you fall ill, who will take care of your parent?</a:t>
            </a:r>
            <a:endParaRPr lang="en-US" sz="2400" dirty="0"/>
          </a:p>
        </p:txBody>
      </p:sp>
      <p:sp>
        <p:nvSpPr>
          <p:cNvPr id="4" name="Footer Placeholder 3">
            <a:extLst>
              <a:ext uri="{FF2B5EF4-FFF2-40B4-BE49-F238E27FC236}">
                <a16:creationId xmlns:a16="http://schemas.microsoft.com/office/drawing/2014/main" id="{42076854-9869-407E-9595-22A5246B7123}"/>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71D7E830-A00C-4982-A3F7-A172FD330DDC}"/>
              </a:ext>
            </a:extLst>
          </p:cNvPr>
          <p:cNvSpPr>
            <a:spLocks noGrp="1"/>
          </p:cNvSpPr>
          <p:nvPr>
            <p:ph type="sldNum" sz="quarter" idx="12"/>
          </p:nvPr>
        </p:nvSpPr>
        <p:spPr/>
        <p:txBody>
          <a:bodyPr/>
          <a:lstStyle/>
          <a:p>
            <a:fld id="{AF086669-97FE-E046-87BD-3BDB6F56197B}" type="slidenum">
              <a:rPr lang="en-US" smtClean="0"/>
              <a:t>12</a:t>
            </a:fld>
            <a:endParaRPr lang="en-US"/>
          </a:p>
        </p:txBody>
      </p:sp>
    </p:spTree>
    <p:extLst>
      <p:ext uri="{BB962C8B-B14F-4D97-AF65-F5344CB8AC3E}">
        <p14:creationId xmlns:p14="http://schemas.microsoft.com/office/powerpoint/2010/main" val="1405101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6E1-D7BF-45F7-B521-BA2135A24384}"/>
              </a:ext>
            </a:extLst>
          </p:cNvPr>
          <p:cNvSpPr>
            <a:spLocks noGrp="1"/>
          </p:cNvSpPr>
          <p:nvPr>
            <p:ph type="title"/>
          </p:nvPr>
        </p:nvSpPr>
        <p:spPr/>
        <p:txBody>
          <a:bodyPr/>
          <a:lstStyle/>
          <a:p>
            <a:r>
              <a:rPr lang="en-US" b="0" i="0" dirty="0">
                <a:effectLst/>
              </a:rPr>
              <a:t>Questions?</a:t>
            </a:r>
            <a:endParaRPr lang="en-US" dirty="0"/>
          </a:p>
        </p:txBody>
      </p:sp>
      <p:sp>
        <p:nvSpPr>
          <p:cNvPr id="3" name="Content Placeholder 2">
            <a:extLst>
              <a:ext uri="{FF2B5EF4-FFF2-40B4-BE49-F238E27FC236}">
                <a16:creationId xmlns:a16="http://schemas.microsoft.com/office/drawing/2014/main" id="{CE8E34D1-ACDD-4EB5-A6B9-6C057C94137C}"/>
              </a:ext>
            </a:extLst>
          </p:cNvPr>
          <p:cNvSpPr>
            <a:spLocks noGrp="1"/>
          </p:cNvSpPr>
          <p:nvPr>
            <p:ph idx="1"/>
          </p:nvPr>
        </p:nvSpPr>
        <p:spPr/>
        <p:txBody>
          <a:bodyPr anchor="ctr">
            <a:normAutofit/>
          </a:bodyPr>
          <a:lstStyle/>
          <a:p>
            <a:pPr marL="0" indent="0" algn="ctr">
              <a:buNone/>
            </a:pPr>
            <a:r>
              <a:rPr lang="en-US" sz="3600" b="0" i="0" dirty="0">
                <a:effectLst/>
                <a:latin typeface="Arial" panose="020B0604020202020204" pitchFamily="34" charset="0"/>
              </a:rPr>
              <a:t>For additional questions please don’t hesitate to reach out to our Caregiver Support Program at 214-823-5700. </a:t>
            </a:r>
            <a:endParaRPr lang="en-US" sz="3600" dirty="0"/>
          </a:p>
        </p:txBody>
      </p:sp>
      <p:sp>
        <p:nvSpPr>
          <p:cNvPr id="4" name="Footer Placeholder 3">
            <a:extLst>
              <a:ext uri="{FF2B5EF4-FFF2-40B4-BE49-F238E27FC236}">
                <a16:creationId xmlns:a16="http://schemas.microsoft.com/office/drawing/2014/main" id="{4B36C6E4-3C2D-451E-AD4C-E10B8A8300CA}"/>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0158C103-A231-4DD8-8094-E85EE324C913}"/>
              </a:ext>
            </a:extLst>
          </p:cNvPr>
          <p:cNvSpPr>
            <a:spLocks noGrp="1"/>
          </p:cNvSpPr>
          <p:nvPr>
            <p:ph type="sldNum" sz="quarter" idx="12"/>
          </p:nvPr>
        </p:nvSpPr>
        <p:spPr/>
        <p:txBody>
          <a:bodyPr/>
          <a:lstStyle/>
          <a:p>
            <a:fld id="{AF086669-97FE-E046-87BD-3BDB6F56197B}" type="slidenum">
              <a:rPr lang="en-US" smtClean="0"/>
              <a:t>13</a:t>
            </a:fld>
            <a:endParaRPr lang="en-US"/>
          </a:p>
        </p:txBody>
      </p:sp>
    </p:spTree>
    <p:extLst>
      <p:ext uri="{BB962C8B-B14F-4D97-AF65-F5344CB8AC3E}">
        <p14:creationId xmlns:p14="http://schemas.microsoft.com/office/powerpoint/2010/main" val="371136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5E7C-3DCA-46B7-8EB3-A3BF000EF4DD}"/>
              </a:ext>
            </a:extLst>
          </p:cNvPr>
          <p:cNvSpPr>
            <a:spLocks noGrp="1"/>
          </p:cNvSpPr>
          <p:nvPr>
            <p:ph type="title"/>
          </p:nvPr>
        </p:nvSpPr>
        <p:spPr/>
        <p:txBody>
          <a:bodyPr>
            <a:normAutofit fontScale="90000"/>
          </a:bodyPr>
          <a:lstStyle/>
          <a:p>
            <a:r>
              <a:rPr lang="en-US" b="0" i="0" dirty="0">
                <a:effectLst/>
              </a:rPr>
              <a:t>According to the Mayo Clinic, caregiving can affect your relationship with your spouse by:</a:t>
            </a:r>
            <a:endParaRPr lang="en-US" dirty="0"/>
          </a:p>
        </p:txBody>
      </p:sp>
      <p:sp>
        <p:nvSpPr>
          <p:cNvPr id="3" name="Content Placeholder 2">
            <a:extLst>
              <a:ext uri="{FF2B5EF4-FFF2-40B4-BE49-F238E27FC236}">
                <a16:creationId xmlns:a16="http://schemas.microsoft.com/office/drawing/2014/main" id="{F3BD6135-7C87-4E42-89C1-094C50490782}"/>
              </a:ext>
            </a:extLst>
          </p:cNvPr>
          <p:cNvSpPr>
            <a:spLocks noGrp="1"/>
          </p:cNvSpPr>
          <p:nvPr>
            <p:ph idx="1"/>
          </p:nvPr>
        </p:nvSpPr>
        <p:spPr/>
        <p:txBody>
          <a:bodyPr/>
          <a:lstStyle/>
          <a:p>
            <a:endParaRPr lang="en-US" sz="2800" b="0" i="0" dirty="0">
              <a:effectLst/>
              <a:latin typeface="Arial" panose="020B0604020202020204" pitchFamily="34" charset="0"/>
            </a:endParaRPr>
          </a:p>
          <a:p>
            <a:r>
              <a:rPr lang="en-US" sz="2800" b="0" i="0" dirty="0">
                <a:effectLst/>
                <a:latin typeface="Arial" panose="020B0604020202020204" pitchFamily="34" charset="0"/>
              </a:rPr>
              <a:t>Causing resentment of the loved one in need or of your spouse.</a:t>
            </a:r>
          </a:p>
          <a:p>
            <a:endParaRPr lang="en-US" sz="2800" b="0" i="0" dirty="0">
              <a:effectLst/>
              <a:latin typeface="Arial" panose="020B0604020202020204" pitchFamily="34" charset="0"/>
            </a:endParaRPr>
          </a:p>
          <a:p>
            <a:r>
              <a:rPr lang="en-US" sz="2800" b="0" i="0" dirty="0">
                <a:effectLst/>
                <a:latin typeface="Arial" panose="020B0604020202020204" pitchFamily="34" charset="0"/>
              </a:rPr>
              <a:t>Creating tension or conflict between your spouse and other family members involved in your loved one's care.</a:t>
            </a:r>
            <a:endParaRPr lang="en-US" sz="2800" dirty="0"/>
          </a:p>
          <a:p>
            <a:endParaRPr lang="en-US" dirty="0"/>
          </a:p>
        </p:txBody>
      </p:sp>
      <p:sp>
        <p:nvSpPr>
          <p:cNvPr id="4" name="Footer Placeholder 3">
            <a:extLst>
              <a:ext uri="{FF2B5EF4-FFF2-40B4-BE49-F238E27FC236}">
                <a16:creationId xmlns:a16="http://schemas.microsoft.com/office/drawing/2014/main" id="{1EED5FEB-DE83-4457-A899-843F13E7B757}"/>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EEF8F83D-EB22-42A3-B2ED-6BE71B8C13EE}"/>
              </a:ext>
            </a:extLst>
          </p:cNvPr>
          <p:cNvSpPr>
            <a:spLocks noGrp="1"/>
          </p:cNvSpPr>
          <p:nvPr>
            <p:ph type="sldNum" sz="quarter" idx="12"/>
          </p:nvPr>
        </p:nvSpPr>
        <p:spPr/>
        <p:txBody>
          <a:bodyPr/>
          <a:lstStyle/>
          <a:p>
            <a:fld id="{AF086669-97FE-E046-87BD-3BDB6F56197B}" type="slidenum">
              <a:rPr lang="en-US" smtClean="0"/>
              <a:t>2</a:t>
            </a:fld>
            <a:endParaRPr lang="en-US"/>
          </a:p>
        </p:txBody>
      </p:sp>
    </p:spTree>
    <p:extLst>
      <p:ext uri="{BB962C8B-B14F-4D97-AF65-F5344CB8AC3E}">
        <p14:creationId xmlns:p14="http://schemas.microsoft.com/office/powerpoint/2010/main" val="3103710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9BA8F-839A-4D6C-9F90-93E10415E771}"/>
              </a:ext>
            </a:extLst>
          </p:cNvPr>
          <p:cNvSpPr>
            <a:spLocks noGrp="1"/>
          </p:cNvSpPr>
          <p:nvPr>
            <p:ph type="title"/>
          </p:nvPr>
        </p:nvSpPr>
        <p:spPr/>
        <p:txBody>
          <a:bodyPr>
            <a:normAutofit fontScale="90000"/>
          </a:bodyPr>
          <a:lstStyle/>
          <a:p>
            <a:r>
              <a:rPr lang="en-US" b="0" i="0" dirty="0">
                <a:effectLst/>
              </a:rPr>
              <a:t>Caregiving can affect your relationship </a:t>
            </a:r>
            <a:br>
              <a:rPr lang="en-US" b="0" i="0" dirty="0">
                <a:effectLst/>
              </a:rPr>
            </a:br>
            <a:r>
              <a:rPr lang="en-US" b="0" i="0" dirty="0">
                <a:effectLst/>
              </a:rPr>
              <a:t>with your spouse by:</a:t>
            </a:r>
            <a:endParaRPr lang="en-US" dirty="0"/>
          </a:p>
        </p:txBody>
      </p:sp>
      <p:sp>
        <p:nvSpPr>
          <p:cNvPr id="3" name="Content Placeholder 2">
            <a:extLst>
              <a:ext uri="{FF2B5EF4-FFF2-40B4-BE49-F238E27FC236}">
                <a16:creationId xmlns:a16="http://schemas.microsoft.com/office/drawing/2014/main" id="{5AA34783-FEB9-4222-9A82-D8C81C66EAB6}"/>
              </a:ext>
            </a:extLst>
          </p:cNvPr>
          <p:cNvSpPr>
            <a:spLocks noGrp="1"/>
          </p:cNvSpPr>
          <p:nvPr>
            <p:ph idx="1"/>
          </p:nvPr>
        </p:nvSpPr>
        <p:spPr/>
        <p:txBody>
          <a:bodyPr/>
          <a:lstStyle/>
          <a:p>
            <a:r>
              <a:rPr lang="en-US" sz="2800" b="0" i="0" dirty="0">
                <a:effectLst/>
                <a:latin typeface="Arial" panose="020B0604020202020204" pitchFamily="34" charset="0"/>
              </a:rPr>
              <a:t>Posing a financial burden</a:t>
            </a:r>
          </a:p>
          <a:p>
            <a:r>
              <a:rPr lang="en-US" sz="2800" b="0" i="0" dirty="0">
                <a:effectLst/>
                <a:latin typeface="Arial" panose="020B0604020202020204" pitchFamily="34" charset="0"/>
              </a:rPr>
              <a:t>Cutting into your time together as a couple</a:t>
            </a:r>
          </a:p>
          <a:p>
            <a:r>
              <a:rPr lang="en-US" sz="2800" b="0" i="0" dirty="0">
                <a:effectLst/>
                <a:latin typeface="Arial" panose="020B0604020202020204" pitchFamily="34" charset="0"/>
              </a:rPr>
              <a:t>Cutting into the time you have for family matters, such as childcare and housework</a:t>
            </a:r>
          </a:p>
          <a:p>
            <a:r>
              <a:rPr lang="en-US" sz="2800" b="0" i="0" dirty="0">
                <a:effectLst/>
                <a:latin typeface="Arial" panose="020B0604020202020204" pitchFamily="34" charset="0"/>
              </a:rPr>
              <a:t>Causing frustration and fatigue</a:t>
            </a:r>
          </a:p>
          <a:p>
            <a:r>
              <a:rPr lang="en-US" sz="2800" b="0" i="0" dirty="0">
                <a:effectLst/>
                <a:latin typeface="Arial" panose="020B0604020202020204" pitchFamily="34" charset="0"/>
              </a:rPr>
              <a:t>Causing resentment of the loved one in need or of your spouse</a:t>
            </a:r>
          </a:p>
          <a:p>
            <a:r>
              <a:rPr lang="en-US" sz="2800" b="0" i="0" dirty="0">
                <a:effectLst/>
                <a:latin typeface="Arial" panose="020B0604020202020204" pitchFamily="34" charset="0"/>
              </a:rPr>
              <a:t>Creating tension or conflict between your spouse and other family members involved in your loved one’s care</a:t>
            </a:r>
          </a:p>
          <a:p>
            <a:r>
              <a:rPr lang="en-US" sz="2800" b="0" i="0" dirty="0">
                <a:effectLst/>
                <a:latin typeface="Arial" panose="020B0604020202020204" pitchFamily="34" charset="0"/>
              </a:rPr>
              <a:t>Creating more things to disagree about</a:t>
            </a:r>
            <a:endParaRPr lang="en-US" sz="2800" dirty="0"/>
          </a:p>
          <a:p>
            <a:endParaRPr lang="en-US" dirty="0"/>
          </a:p>
        </p:txBody>
      </p:sp>
      <p:sp>
        <p:nvSpPr>
          <p:cNvPr id="4" name="Footer Placeholder 3">
            <a:extLst>
              <a:ext uri="{FF2B5EF4-FFF2-40B4-BE49-F238E27FC236}">
                <a16:creationId xmlns:a16="http://schemas.microsoft.com/office/drawing/2014/main" id="{95D2B0F7-E655-4652-8DE8-162BFB01D431}"/>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17379A82-A698-4E96-900A-C3A189088AD8}"/>
              </a:ext>
            </a:extLst>
          </p:cNvPr>
          <p:cNvSpPr>
            <a:spLocks noGrp="1"/>
          </p:cNvSpPr>
          <p:nvPr>
            <p:ph type="sldNum" sz="quarter" idx="12"/>
          </p:nvPr>
        </p:nvSpPr>
        <p:spPr/>
        <p:txBody>
          <a:bodyPr/>
          <a:lstStyle/>
          <a:p>
            <a:fld id="{AF086669-97FE-E046-87BD-3BDB6F56197B}" type="slidenum">
              <a:rPr lang="en-US" smtClean="0"/>
              <a:t>3</a:t>
            </a:fld>
            <a:endParaRPr lang="en-US"/>
          </a:p>
        </p:txBody>
      </p:sp>
    </p:spTree>
    <p:extLst>
      <p:ext uri="{BB962C8B-B14F-4D97-AF65-F5344CB8AC3E}">
        <p14:creationId xmlns:p14="http://schemas.microsoft.com/office/powerpoint/2010/main" val="92594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3E-267F-48D1-8A09-68BD5804F4EB}"/>
              </a:ext>
            </a:extLst>
          </p:cNvPr>
          <p:cNvSpPr>
            <a:spLocks noGrp="1"/>
          </p:cNvSpPr>
          <p:nvPr>
            <p:ph type="title"/>
          </p:nvPr>
        </p:nvSpPr>
        <p:spPr/>
        <p:txBody>
          <a:bodyPr>
            <a:normAutofit/>
          </a:bodyPr>
          <a:lstStyle/>
          <a:p>
            <a:r>
              <a:rPr lang="en-US" b="0" i="0" dirty="0">
                <a:effectLst/>
              </a:rPr>
              <a:t>What you can do to help:</a:t>
            </a:r>
            <a:endParaRPr lang="en-US" dirty="0"/>
          </a:p>
        </p:txBody>
      </p:sp>
      <p:sp>
        <p:nvSpPr>
          <p:cNvPr id="3" name="Content Placeholder 2">
            <a:extLst>
              <a:ext uri="{FF2B5EF4-FFF2-40B4-BE49-F238E27FC236}">
                <a16:creationId xmlns:a16="http://schemas.microsoft.com/office/drawing/2014/main" id="{1C1DA380-B50B-49ED-B5A6-DDB1A5CE921E}"/>
              </a:ext>
            </a:extLst>
          </p:cNvPr>
          <p:cNvSpPr>
            <a:spLocks noGrp="1"/>
          </p:cNvSpPr>
          <p:nvPr>
            <p:ph idx="1"/>
          </p:nvPr>
        </p:nvSpPr>
        <p:spPr/>
        <p:txBody>
          <a:bodyPr>
            <a:normAutofit/>
          </a:bodyPr>
          <a:lstStyle/>
          <a:p>
            <a:pPr marL="0" indent="0">
              <a:buNone/>
            </a:pPr>
            <a:r>
              <a:rPr lang="en-US" sz="2800" b="0" i="0" dirty="0">
                <a:effectLst/>
                <a:latin typeface="+mj-lt"/>
              </a:rPr>
              <a:t>Acknowledge the issues: </a:t>
            </a:r>
            <a:r>
              <a:rPr lang="en-US" sz="2800" b="0" i="0" dirty="0">
                <a:effectLst/>
                <a:latin typeface="Arial" panose="020B0604020202020204" pitchFamily="34" charset="0"/>
              </a:rPr>
              <a:t>When you start caregiving for an aging parent, recognize the issues that can come up and discuss strategies on how to manage the upcoming challenges.</a:t>
            </a:r>
          </a:p>
          <a:p>
            <a:pPr marL="0" indent="0">
              <a:buNone/>
            </a:pPr>
            <a:endParaRPr lang="en-US" sz="2800" dirty="0">
              <a:latin typeface="Arial" panose="020B0604020202020204" pitchFamily="34" charset="0"/>
            </a:endParaRPr>
          </a:p>
          <a:p>
            <a:pPr marL="0" indent="0">
              <a:buNone/>
            </a:pPr>
            <a:r>
              <a:rPr lang="en-US" sz="2800" b="1" i="0" dirty="0">
                <a:effectLst/>
                <a:latin typeface="Arial" panose="020B0604020202020204" pitchFamily="34" charset="0"/>
              </a:rPr>
              <a:t>Express your concerns: </a:t>
            </a:r>
            <a:r>
              <a:rPr lang="en-US" sz="2800" b="0" i="0" dirty="0">
                <a:effectLst/>
                <a:latin typeface="Arial" panose="020B0604020202020204" pitchFamily="34" charset="0"/>
              </a:rPr>
              <a:t>If your spouse is a caregiver and you are upset, have concerns or other emotions, make sure to schedule time to discuss these issues.</a:t>
            </a:r>
          </a:p>
          <a:p>
            <a:pPr marL="0" indent="0">
              <a:buNone/>
            </a:pPr>
            <a:endParaRPr lang="en-US" sz="2800" dirty="0">
              <a:latin typeface="Arial" panose="020B0604020202020204" pitchFamily="34" charset="0"/>
            </a:endParaRPr>
          </a:p>
          <a:p>
            <a:pPr marL="0" indent="0">
              <a:buNone/>
            </a:pPr>
            <a:r>
              <a:rPr lang="en-US" sz="2800" b="1" i="0" dirty="0">
                <a:effectLst/>
                <a:latin typeface="Arial" panose="020B0604020202020204" pitchFamily="34" charset="0"/>
              </a:rPr>
              <a:t>Ask for and grant forgiveness: </a:t>
            </a:r>
            <a:r>
              <a:rPr lang="en-US" sz="2800" b="0" i="0" dirty="0">
                <a:effectLst/>
                <a:latin typeface="Arial" panose="020B0604020202020204" pitchFamily="34" charset="0"/>
              </a:rPr>
              <a:t>We all make mistakes so don’t be afraid to apologize and remember to forgive both yourself and spouse.</a:t>
            </a:r>
            <a:endParaRPr lang="en-US" sz="2800" dirty="0"/>
          </a:p>
        </p:txBody>
      </p:sp>
      <p:sp>
        <p:nvSpPr>
          <p:cNvPr id="4" name="Footer Placeholder 3">
            <a:extLst>
              <a:ext uri="{FF2B5EF4-FFF2-40B4-BE49-F238E27FC236}">
                <a16:creationId xmlns:a16="http://schemas.microsoft.com/office/drawing/2014/main" id="{4FE6E0D1-4FA3-4F0F-8139-68C67E28444A}"/>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AA7C7DDD-AAB9-45B3-9334-009B4C264FCC}"/>
              </a:ext>
            </a:extLst>
          </p:cNvPr>
          <p:cNvSpPr>
            <a:spLocks noGrp="1"/>
          </p:cNvSpPr>
          <p:nvPr>
            <p:ph type="sldNum" sz="quarter" idx="12"/>
          </p:nvPr>
        </p:nvSpPr>
        <p:spPr/>
        <p:txBody>
          <a:bodyPr/>
          <a:lstStyle/>
          <a:p>
            <a:fld id="{AF086669-97FE-E046-87BD-3BDB6F56197B}" type="slidenum">
              <a:rPr lang="en-US" smtClean="0"/>
              <a:t>4</a:t>
            </a:fld>
            <a:endParaRPr lang="en-US"/>
          </a:p>
        </p:txBody>
      </p:sp>
    </p:spTree>
    <p:extLst>
      <p:ext uri="{BB962C8B-B14F-4D97-AF65-F5344CB8AC3E}">
        <p14:creationId xmlns:p14="http://schemas.microsoft.com/office/powerpoint/2010/main" val="390015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1FF5-14D3-4BA2-84FD-CC9EC3EB4B62}"/>
              </a:ext>
            </a:extLst>
          </p:cNvPr>
          <p:cNvSpPr>
            <a:spLocks noGrp="1"/>
          </p:cNvSpPr>
          <p:nvPr>
            <p:ph type="title"/>
          </p:nvPr>
        </p:nvSpPr>
        <p:spPr/>
        <p:txBody>
          <a:bodyPr/>
          <a:lstStyle/>
          <a:p>
            <a:r>
              <a:rPr lang="en-US" b="0" i="0" dirty="0">
                <a:effectLst/>
              </a:rPr>
              <a:t>What you can do to help:</a:t>
            </a:r>
            <a:endParaRPr lang="en-US" dirty="0"/>
          </a:p>
        </p:txBody>
      </p:sp>
      <p:sp>
        <p:nvSpPr>
          <p:cNvPr id="3" name="Content Placeholder 2">
            <a:extLst>
              <a:ext uri="{FF2B5EF4-FFF2-40B4-BE49-F238E27FC236}">
                <a16:creationId xmlns:a16="http://schemas.microsoft.com/office/drawing/2014/main" id="{55411960-ADE2-4617-8BE5-0558843E646F}"/>
              </a:ext>
            </a:extLst>
          </p:cNvPr>
          <p:cNvSpPr>
            <a:spLocks noGrp="1"/>
          </p:cNvSpPr>
          <p:nvPr>
            <p:ph idx="1"/>
          </p:nvPr>
        </p:nvSpPr>
        <p:spPr/>
        <p:txBody>
          <a:bodyPr>
            <a:normAutofit lnSpcReduction="10000"/>
          </a:bodyPr>
          <a:lstStyle/>
          <a:p>
            <a:pPr marL="0" indent="0">
              <a:buNone/>
            </a:pPr>
            <a:r>
              <a:rPr lang="en-US" sz="2800" b="0" i="0" dirty="0">
                <a:effectLst/>
                <a:latin typeface="+mj-lt"/>
              </a:rPr>
              <a:t>Always make time for your relationship: </a:t>
            </a:r>
            <a:r>
              <a:rPr lang="en-US" sz="2800" b="0" i="0" dirty="0">
                <a:effectLst/>
                <a:latin typeface="Arial" panose="020B0604020202020204" pitchFamily="34" charset="0"/>
              </a:rPr>
              <a:t>Put your spouse first. It may be difficult sometimes but always remember to schedule time for just the two of you.</a:t>
            </a:r>
          </a:p>
          <a:p>
            <a:pPr marL="0" indent="0">
              <a:buNone/>
            </a:pPr>
            <a:endParaRPr lang="en-US" sz="2800" dirty="0">
              <a:latin typeface="Arial" panose="020B0604020202020204" pitchFamily="34" charset="0"/>
            </a:endParaRPr>
          </a:p>
          <a:p>
            <a:pPr marL="0" indent="0">
              <a:buNone/>
            </a:pPr>
            <a:r>
              <a:rPr lang="en-US" sz="2800" b="0" i="0" dirty="0">
                <a:effectLst/>
                <a:latin typeface="+mj-lt"/>
              </a:rPr>
              <a:t>Make decisions together: </a:t>
            </a:r>
            <a:r>
              <a:rPr lang="en-US" sz="2800" b="0" i="0" dirty="0">
                <a:effectLst/>
                <a:latin typeface="Arial" panose="020B0604020202020204" pitchFamily="34" charset="0"/>
              </a:rPr>
              <a:t>If you are making big or small decisions about the care of your aging parent, then do so together. Include your spouse so they can understand what is happening.</a:t>
            </a:r>
          </a:p>
          <a:p>
            <a:pPr marL="0" indent="0">
              <a:buNone/>
            </a:pPr>
            <a:endParaRPr lang="en-US" sz="2800" dirty="0">
              <a:latin typeface="Arial" panose="020B0604020202020204" pitchFamily="34" charset="0"/>
            </a:endParaRPr>
          </a:p>
          <a:p>
            <a:pPr marL="0" indent="0">
              <a:buNone/>
            </a:pPr>
            <a:r>
              <a:rPr lang="en-US" sz="2800" b="0" i="0" dirty="0">
                <a:effectLst/>
                <a:latin typeface="+mj-lt"/>
              </a:rPr>
              <a:t>Do activities and events as a family: </a:t>
            </a:r>
            <a:r>
              <a:rPr lang="en-US" sz="2800" b="0" i="0" dirty="0">
                <a:effectLst/>
                <a:latin typeface="Arial" panose="020B0604020202020204" pitchFamily="34" charset="0"/>
              </a:rPr>
              <a:t>If you have to take your aging parent to an appointment ask your spouse and family to tag along –you can squeeze in more time together this way!</a:t>
            </a:r>
            <a:endParaRPr lang="en-US" sz="2800" dirty="0"/>
          </a:p>
        </p:txBody>
      </p:sp>
      <p:sp>
        <p:nvSpPr>
          <p:cNvPr id="4" name="Footer Placeholder 3">
            <a:extLst>
              <a:ext uri="{FF2B5EF4-FFF2-40B4-BE49-F238E27FC236}">
                <a16:creationId xmlns:a16="http://schemas.microsoft.com/office/drawing/2014/main" id="{BC26D154-9320-4435-91BC-4A6CD76D2F4C}"/>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20120958-4239-47EB-8974-84C6D718BC6B}"/>
              </a:ext>
            </a:extLst>
          </p:cNvPr>
          <p:cNvSpPr>
            <a:spLocks noGrp="1"/>
          </p:cNvSpPr>
          <p:nvPr>
            <p:ph type="sldNum" sz="quarter" idx="12"/>
          </p:nvPr>
        </p:nvSpPr>
        <p:spPr/>
        <p:txBody>
          <a:bodyPr/>
          <a:lstStyle/>
          <a:p>
            <a:fld id="{AF086669-97FE-E046-87BD-3BDB6F56197B}" type="slidenum">
              <a:rPr lang="en-US" smtClean="0"/>
              <a:t>5</a:t>
            </a:fld>
            <a:endParaRPr lang="en-US"/>
          </a:p>
        </p:txBody>
      </p:sp>
    </p:spTree>
    <p:extLst>
      <p:ext uri="{BB962C8B-B14F-4D97-AF65-F5344CB8AC3E}">
        <p14:creationId xmlns:p14="http://schemas.microsoft.com/office/powerpoint/2010/main" val="2452860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23030D-3463-42FF-8A74-BB46E02534DF}"/>
              </a:ext>
            </a:extLst>
          </p:cNvPr>
          <p:cNvSpPr>
            <a:spLocks noGrp="1"/>
          </p:cNvSpPr>
          <p:nvPr>
            <p:ph type="ftr" sz="quarter" idx="11"/>
          </p:nvPr>
        </p:nvSpPr>
        <p:spPr/>
        <p:txBody>
          <a:bodyPr/>
          <a:lstStyle/>
          <a:p>
            <a:r>
              <a:rPr lang="en-US"/>
              <a:t>MAKING OLDER BETTER</a:t>
            </a:r>
          </a:p>
        </p:txBody>
      </p:sp>
      <p:sp>
        <p:nvSpPr>
          <p:cNvPr id="3" name="Slide Number Placeholder 2">
            <a:extLst>
              <a:ext uri="{FF2B5EF4-FFF2-40B4-BE49-F238E27FC236}">
                <a16:creationId xmlns:a16="http://schemas.microsoft.com/office/drawing/2014/main" id="{0E4CDEE0-6913-479B-B4CC-B74A57FA288F}"/>
              </a:ext>
            </a:extLst>
          </p:cNvPr>
          <p:cNvSpPr>
            <a:spLocks noGrp="1"/>
          </p:cNvSpPr>
          <p:nvPr>
            <p:ph type="sldNum" sz="quarter" idx="12"/>
          </p:nvPr>
        </p:nvSpPr>
        <p:spPr/>
        <p:txBody>
          <a:bodyPr/>
          <a:lstStyle/>
          <a:p>
            <a:fld id="{AF086669-97FE-E046-87BD-3BDB6F56197B}" type="slidenum">
              <a:rPr lang="en-US" smtClean="0"/>
              <a:t>6</a:t>
            </a:fld>
            <a:endParaRPr lang="en-US"/>
          </a:p>
        </p:txBody>
      </p:sp>
      <p:sp>
        <p:nvSpPr>
          <p:cNvPr id="4" name="Rectangle 3">
            <a:extLst>
              <a:ext uri="{FF2B5EF4-FFF2-40B4-BE49-F238E27FC236}">
                <a16:creationId xmlns:a16="http://schemas.microsoft.com/office/drawing/2014/main" id="{26B8DBBA-FD09-43D9-9D61-1A1EF0ACB41D}"/>
              </a:ext>
            </a:extLst>
          </p:cNvPr>
          <p:cNvSpPr/>
          <p:nvPr/>
        </p:nvSpPr>
        <p:spPr>
          <a:xfrm>
            <a:off x="0" y="5943600"/>
            <a:ext cx="12192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7" descr="A person standing next to a tree&#10;&#10;Description automatically generated">
            <a:extLst>
              <a:ext uri="{FF2B5EF4-FFF2-40B4-BE49-F238E27FC236}">
                <a16:creationId xmlns:a16="http://schemas.microsoft.com/office/drawing/2014/main" id="{E5D8FAE5-377C-4095-A3C4-57B7ADA6B850}"/>
              </a:ext>
            </a:extLst>
          </p:cNvPr>
          <p:cNvPicPr>
            <a:picLocks noChangeAspect="1"/>
          </p:cNvPicPr>
          <p:nvPr/>
        </p:nvPicPr>
        <p:blipFill rotWithShape="1">
          <a:blip r:embed="rId2"/>
          <a:srcRect l="10741" r="49259"/>
          <a:stretch/>
        </p:blipFill>
        <p:spPr>
          <a:xfrm>
            <a:off x="0" y="-1"/>
            <a:ext cx="41148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0B45148-31D6-4725-BEEE-9FE75157E446}"/>
              </a:ext>
            </a:extLst>
          </p:cNvPr>
          <p:cNvPicPr>
            <a:picLocks noChangeAspect="1"/>
          </p:cNvPicPr>
          <p:nvPr/>
        </p:nvPicPr>
        <p:blipFill rotWithShape="1">
          <a:blip r:embed="rId3"/>
          <a:srcRect l="22104" t="-16898" r="22103" b="93300"/>
          <a:stretch/>
        </p:blipFill>
        <p:spPr>
          <a:xfrm>
            <a:off x="0" y="4114801"/>
            <a:ext cx="12192000" cy="2743199"/>
          </a:xfrm>
          <a:prstGeom prst="rect">
            <a:avLst/>
          </a:prstGeom>
        </p:spPr>
      </p:pic>
      <p:sp>
        <p:nvSpPr>
          <p:cNvPr id="6" name="Footer Placeholder 4">
            <a:extLst>
              <a:ext uri="{FF2B5EF4-FFF2-40B4-BE49-F238E27FC236}">
                <a16:creationId xmlns:a16="http://schemas.microsoft.com/office/drawing/2014/main" id="{7A6C303D-4E34-4448-B7A7-D9567BDB5A9B}"/>
              </a:ext>
            </a:extLst>
          </p:cNvPr>
          <p:cNvSpPr txBox="1">
            <a:spLocks/>
          </p:cNvSpPr>
          <p:nvPr/>
        </p:nvSpPr>
        <p:spPr>
          <a:xfrm>
            <a:off x="4038600" y="6286500"/>
            <a:ext cx="4114800" cy="434975"/>
          </a:xfrm>
          <a:prstGeom prst="rect">
            <a:avLst/>
          </a:prstGeom>
        </p:spPr>
        <p:txBody>
          <a:bodyPr vert="horz" lIns="91440" tIns="45720" rIns="91440" bIns="45720" rtlCol="0" anchor="b"/>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MAKING OLDER BETTER</a:t>
            </a:r>
          </a:p>
        </p:txBody>
      </p:sp>
      <p:sp>
        <p:nvSpPr>
          <p:cNvPr id="7" name="Slide Number Placeholder 5">
            <a:extLst>
              <a:ext uri="{FF2B5EF4-FFF2-40B4-BE49-F238E27FC236}">
                <a16:creationId xmlns:a16="http://schemas.microsoft.com/office/drawing/2014/main" id="{B9D5C526-D874-483E-8898-01BE12AA07EB}"/>
              </a:ext>
            </a:extLst>
          </p:cNvPr>
          <p:cNvSpPr txBox="1">
            <a:spLocks/>
          </p:cNvSpPr>
          <p:nvPr/>
        </p:nvSpPr>
        <p:spPr>
          <a:xfrm>
            <a:off x="11306989" y="6286500"/>
            <a:ext cx="659780" cy="43497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86669-97FE-E046-87BD-3BDB6F56197B}" type="slidenum">
              <a:rPr lang="en-US" smtClean="0"/>
              <a:pPr/>
              <a:t>6</a:t>
            </a:fld>
            <a:endParaRPr lang="en-US"/>
          </a:p>
        </p:txBody>
      </p:sp>
      <p:pic>
        <p:nvPicPr>
          <p:cNvPr id="8" name="Picture 7">
            <a:extLst>
              <a:ext uri="{FF2B5EF4-FFF2-40B4-BE49-F238E27FC236}">
                <a16:creationId xmlns:a16="http://schemas.microsoft.com/office/drawing/2014/main" id="{4F76BF61-06D6-4DBB-B6E8-01984132DA92}"/>
              </a:ext>
            </a:extLst>
          </p:cNvPr>
          <p:cNvPicPr>
            <a:picLocks noChangeAspect="1"/>
          </p:cNvPicPr>
          <p:nvPr/>
        </p:nvPicPr>
        <p:blipFill>
          <a:blip r:embed="rId4"/>
          <a:stretch>
            <a:fillRect/>
          </a:stretch>
        </p:blipFill>
        <p:spPr>
          <a:xfrm>
            <a:off x="190500" y="6386400"/>
            <a:ext cx="2971800" cy="335075"/>
          </a:xfrm>
          <a:prstGeom prst="rect">
            <a:avLst/>
          </a:prstGeom>
        </p:spPr>
      </p:pic>
      <p:sp>
        <p:nvSpPr>
          <p:cNvPr id="10" name="Text Placeholder 3">
            <a:extLst>
              <a:ext uri="{FF2B5EF4-FFF2-40B4-BE49-F238E27FC236}">
                <a16:creationId xmlns:a16="http://schemas.microsoft.com/office/drawing/2014/main" id="{D39198C3-4933-40EA-AE1F-39C3001D45C7}"/>
              </a:ext>
            </a:extLst>
          </p:cNvPr>
          <p:cNvSpPr txBox="1">
            <a:spLocks/>
          </p:cNvSpPr>
          <p:nvPr/>
        </p:nvSpPr>
        <p:spPr>
          <a:xfrm>
            <a:off x="4932363" y="881907"/>
            <a:ext cx="6374626" cy="5275108"/>
          </a:xfrm>
          <a:prstGeom prst="rect">
            <a:avLst/>
          </a:prstGeom>
        </p:spPr>
        <p:txBody>
          <a:bodyPr vert="horz" lIns="91440" tIns="45720" rIns="91440" bIns="45720" rtlCol="0" anchor="t">
            <a:normAutofit fontScale="92500" lnSpcReduction="10000"/>
          </a:bodyP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t>Lower your expectations</a:t>
            </a:r>
          </a:p>
          <a:p>
            <a:pPr algn="l"/>
            <a:r>
              <a:rPr lang="en-US" sz="1800" dirty="0">
                <a:latin typeface="+mn-lt"/>
              </a:rPr>
              <a:t>Though we all play multiple roles in a family -you may be a spouse, a sibling, a parent, a child and a relative simultaneously -you can never be all things to every family member. Accept that! Even when the care of an aging parent is pressing, it can't become all-consuming without shortchanging your other family bonds.</a:t>
            </a:r>
          </a:p>
          <a:p>
            <a:pPr algn="l"/>
            <a:endParaRPr lang="en-US" sz="1800" dirty="0"/>
          </a:p>
          <a:p>
            <a:pPr algn="l"/>
            <a:r>
              <a:rPr lang="en-US" sz="2000" dirty="0"/>
              <a:t>Parents matter -but spouses are paramount</a:t>
            </a:r>
          </a:p>
          <a:p>
            <a:pPr algn="l"/>
            <a:r>
              <a:rPr lang="en-US" sz="1800" dirty="0">
                <a:latin typeface="+mn-lt"/>
              </a:rPr>
              <a:t>It’s easy to get caught up in the urgent needs of a parent and dismiss the needs of your spouse. Your spouse is the person you have chosen to spend the rest of your life with. This means you should carve out time every day to spend with your spouse –an “in-sync” husband and wife make for a better support team for an aging parent.</a:t>
            </a:r>
          </a:p>
          <a:p>
            <a:pPr algn="l"/>
            <a:endParaRPr lang="en-US" sz="1800" dirty="0"/>
          </a:p>
          <a:p>
            <a:pPr algn="l"/>
            <a:r>
              <a:rPr lang="en-US" sz="2000" dirty="0"/>
              <a:t>Say yes to help</a:t>
            </a:r>
          </a:p>
          <a:p>
            <a:pPr algn="l"/>
            <a:r>
              <a:rPr lang="en-US" sz="1800" dirty="0">
                <a:latin typeface="+mn-lt"/>
              </a:rPr>
              <a:t>Reaching out for help to other relatives and professionals can be crucial for preserving a marriage. If a relative or friend offers help, then take it. It can make a huge difference by giving you and your spouse a break from caretaking. </a:t>
            </a:r>
          </a:p>
        </p:txBody>
      </p:sp>
      <p:sp>
        <p:nvSpPr>
          <p:cNvPr id="11" name="Text Placeholder 4">
            <a:extLst>
              <a:ext uri="{FF2B5EF4-FFF2-40B4-BE49-F238E27FC236}">
                <a16:creationId xmlns:a16="http://schemas.microsoft.com/office/drawing/2014/main" id="{A2154932-5EBE-4CCB-B4AE-62C5B5379A07}"/>
              </a:ext>
            </a:extLst>
          </p:cNvPr>
          <p:cNvSpPr txBox="1">
            <a:spLocks/>
          </p:cNvSpPr>
          <p:nvPr/>
        </p:nvSpPr>
        <p:spPr>
          <a:xfrm>
            <a:off x="4932363" y="136525"/>
            <a:ext cx="6303084" cy="64457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dirty="0"/>
              <a:t>Helpful tips</a:t>
            </a:r>
          </a:p>
        </p:txBody>
      </p:sp>
    </p:spTree>
    <p:extLst>
      <p:ext uri="{BB962C8B-B14F-4D97-AF65-F5344CB8AC3E}">
        <p14:creationId xmlns:p14="http://schemas.microsoft.com/office/powerpoint/2010/main" val="348818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miling for the camera&#10;&#10;Description automatically generated">
            <a:extLst>
              <a:ext uri="{FF2B5EF4-FFF2-40B4-BE49-F238E27FC236}">
                <a16:creationId xmlns:a16="http://schemas.microsoft.com/office/drawing/2014/main" id="{7E5DA5E1-B7ED-4DAD-B9BF-70EEC6D0B74D}"/>
              </a:ext>
            </a:extLst>
          </p:cNvPr>
          <p:cNvPicPr>
            <a:picLocks noChangeAspect="1"/>
          </p:cNvPicPr>
          <p:nvPr/>
        </p:nvPicPr>
        <p:blipFill rotWithShape="1">
          <a:blip r:embed="rId2"/>
          <a:srcRect t="7813" b="7813"/>
          <a:stretch/>
        </p:blipFill>
        <p:spPr>
          <a:xfrm>
            <a:off x="0" y="0"/>
            <a:ext cx="12206907" cy="6866385"/>
          </a:xfrm>
          <a:prstGeom prst="rect">
            <a:avLst/>
          </a:prstGeom>
        </p:spPr>
      </p:pic>
      <p:sp>
        <p:nvSpPr>
          <p:cNvPr id="2" name="Oval 1">
            <a:extLst>
              <a:ext uri="{FF2B5EF4-FFF2-40B4-BE49-F238E27FC236}">
                <a16:creationId xmlns:a16="http://schemas.microsoft.com/office/drawing/2014/main" id="{AE252FF6-1637-4AD0-838C-75D4FBE1AF62}"/>
              </a:ext>
            </a:extLst>
          </p:cNvPr>
          <p:cNvSpPr/>
          <p:nvPr/>
        </p:nvSpPr>
        <p:spPr>
          <a:xfrm>
            <a:off x="-3462996" y="-1239944"/>
            <a:ext cx="9337888" cy="933788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39164F2-A8DF-485E-AC06-32B4795329AF}"/>
              </a:ext>
            </a:extLst>
          </p:cNvPr>
          <p:cNvSpPr txBox="1">
            <a:spLocks/>
          </p:cNvSpPr>
          <p:nvPr/>
        </p:nvSpPr>
        <p:spPr>
          <a:xfrm>
            <a:off x="190500" y="2913475"/>
            <a:ext cx="4938091" cy="2126560"/>
          </a:xfrm>
        </p:spPr>
        <p:txBody>
          <a:bodyPr anchor="ct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b="0" i="0" dirty="0">
                <a:effectLst/>
              </a:rPr>
              <a:t>11 Ways to keep your marriage healthy while caretaking</a:t>
            </a:r>
            <a:endParaRPr lang="en-US" dirty="0"/>
          </a:p>
        </p:txBody>
      </p:sp>
      <p:pic>
        <p:nvPicPr>
          <p:cNvPr id="4" name="Graphic 3">
            <a:extLst>
              <a:ext uri="{FF2B5EF4-FFF2-40B4-BE49-F238E27FC236}">
                <a16:creationId xmlns:a16="http://schemas.microsoft.com/office/drawing/2014/main" id="{02883543-7981-40D5-A0CD-FB1E468579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359" y="2282816"/>
            <a:ext cx="4206371" cy="474403"/>
          </a:xfrm>
          <a:prstGeom prst="rect">
            <a:avLst/>
          </a:prstGeom>
        </p:spPr>
      </p:pic>
    </p:spTree>
    <p:extLst>
      <p:ext uri="{BB962C8B-B14F-4D97-AF65-F5344CB8AC3E}">
        <p14:creationId xmlns:p14="http://schemas.microsoft.com/office/powerpoint/2010/main" val="202511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BF89-22D4-43A6-A14B-73B50E12D947}"/>
              </a:ext>
            </a:extLst>
          </p:cNvPr>
          <p:cNvSpPr>
            <a:spLocks noGrp="1"/>
          </p:cNvSpPr>
          <p:nvPr>
            <p:ph type="title"/>
          </p:nvPr>
        </p:nvSpPr>
        <p:spPr/>
        <p:txBody>
          <a:bodyPr>
            <a:normAutofit/>
          </a:bodyPr>
          <a:lstStyle/>
          <a:p>
            <a:r>
              <a:rPr lang="en-US" sz="2800" b="0" i="0" dirty="0">
                <a:effectLst/>
              </a:rPr>
              <a:t>11 Ways to keep your marriage healthy while caretaking</a:t>
            </a:r>
            <a:endParaRPr lang="en-US" sz="2800" dirty="0"/>
          </a:p>
        </p:txBody>
      </p:sp>
      <p:sp>
        <p:nvSpPr>
          <p:cNvPr id="3" name="Content Placeholder 2">
            <a:extLst>
              <a:ext uri="{FF2B5EF4-FFF2-40B4-BE49-F238E27FC236}">
                <a16:creationId xmlns:a16="http://schemas.microsoft.com/office/drawing/2014/main" id="{C8C66516-132D-4F97-97C6-8DA1D993B19C}"/>
              </a:ext>
            </a:extLst>
          </p:cNvPr>
          <p:cNvSpPr>
            <a:spLocks noGrp="1"/>
          </p:cNvSpPr>
          <p:nvPr>
            <p:ph idx="1"/>
          </p:nvPr>
        </p:nvSpPr>
        <p:spPr/>
        <p:txBody>
          <a:bodyPr>
            <a:normAutofit/>
          </a:bodyPr>
          <a:lstStyle/>
          <a:p>
            <a:pPr marL="0" indent="0">
              <a:buNone/>
            </a:pPr>
            <a:r>
              <a:rPr lang="en-US" sz="2400" b="0" i="0" dirty="0">
                <a:effectLst/>
                <a:latin typeface="+mj-lt"/>
              </a:rPr>
              <a:t>1. Don’t procrastinate.</a:t>
            </a:r>
            <a:br>
              <a:rPr lang="en-US" sz="2400" b="0" i="0" dirty="0">
                <a:effectLst/>
                <a:latin typeface="Arial" panose="020B0604020202020204" pitchFamily="34" charset="0"/>
              </a:rPr>
            </a:br>
            <a:r>
              <a:rPr lang="en-US" sz="2400" b="0" i="0" dirty="0">
                <a:effectLst/>
                <a:latin typeface="Arial" panose="020B0604020202020204" pitchFamily="34" charset="0"/>
              </a:rPr>
              <a:t>Sometimes when you are stressed it can seem like there is never time to talk about your feelings, so you keep them bottled up inside. But when things go overlooked for too long, they tend to explode. Timing is important when tackling prickly subjects, but avoid putting off discussions.</a:t>
            </a:r>
          </a:p>
          <a:p>
            <a:pPr marL="457200" indent="-457200">
              <a:buAutoNum type="arabicPeriod"/>
            </a:pPr>
            <a:endParaRPr lang="en-US" sz="2400" dirty="0">
              <a:latin typeface="Arial" panose="020B0604020202020204" pitchFamily="34" charset="0"/>
            </a:endParaRPr>
          </a:p>
          <a:p>
            <a:pPr marL="0" indent="0">
              <a:buNone/>
            </a:pPr>
            <a:r>
              <a:rPr lang="en-US" sz="2400" b="0" i="0" dirty="0">
                <a:effectLst/>
                <a:latin typeface="+mj-lt"/>
              </a:rPr>
              <a:t>2. No topic is off limits.</a:t>
            </a:r>
            <a:br>
              <a:rPr lang="en-US" sz="2400" b="0" i="0" dirty="0">
                <a:effectLst/>
                <a:latin typeface="Arial" panose="020B0604020202020204" pitchFamily="34" charset="0"/>
              </a:rPr>
            </a:br>
            <a:r>
              <a:rPr lang="en-US" sz="2400" b="0" i="0" dirty="0">
                <a:effectLst/>
                <a:latin typeface="Arial" panose="020B0604020202020204" pitchFamily="34" charset="0"/>
              </a:rPr>
              <a:t>Married couples must be able to talk about everything. Trust each other. Talk about whatever is on your mind and allow your spouse do the same without judgement. All subjects are fair game—the good, the bad and the ugly.</a:t>
            </a:r>
            <a:endParaRPr lang="en-US" sz="2400" dirty="0"/>
          </a:p>
        </p:txBody>
      </p:sp>
      <p:sp>
        <p:nvSpPr>
          <p:cNvPr id="4" name="Footer Placeholder 3">
            <a:extLst>
              <a:ext uri="{FF2B5EF4-FFF2-40B4-BE49-F238E27FC236}">
                <a16:creationId xmlns:a16="http://schemas.microsoft.com/office/drawing/2014/main" id="{29C5D421-8EF2-492A-AC65-580192D91333}"/>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35720B63-4AD4-4E6F-9937-9D61A3BCE5C1}"/>
              </a:ext>
            </a:extLst>
          </p:cNvPr>
          <p:cNvSpPr>
            <a:spLocks noGrp="1"/>
          </p:cNvSpPr>
          <p:nvPr>
            <p:ph type="sldNum" sz="quarter" idx="12"/>
          </p:nvPr>
        </p:nvSpPr>
        <p:spPr/>
        <p:txBody>
          <a:bodyPr/>
          <a:lstStyle/>
          <a:p>
            <a:fld id="{AF086669-97FE-E046-87BD-3BDB6F56197B}" type="slidenum">
              <a:rPr lang="en-US" smtClean="0"/>
              <a:t>8</a:t>
            </a:fld>
            <a:endParaRPr lang="en-US"/>
          </a:p>
        </p:txBody>
      </p:sp>
    </p:spTree>
    <p:extLst>
      <p:ext uri="{BB962C8B-B14F-4D97-AF65-F5344CB8AC3E}">
        <p14:creationId xmlns:p14="http://schemas.microsoft.com/office/powerpoint/2010/main" val="433812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BF89-22D4-43A6-A14B-73B50E12D947}"/>
              </a:ext>
            </a:extLst>
          </p:cNvPr>
          <p:cNvSpPr>
            <a:spLocks noGrp="1"/>
          </p:cNvSpPr>
          <p:nvPr>
            <p:ph type="title"/>
          </p:nvPr>
        </p:nvSpPr>
        <p:spPr/>
        <p:txBody>
          <a:bodyPr>
            <a:normAutofit/>
          </a:bodyPr>
          <a:lstStyle/>
          <a:p>
            <a:r>
              <a:rPr lang="en-US" sz="2800" b="0" i="0" dirty="0">
                <a:effectLst/>
              </a:rPr>
              <a:t>11 Ways to keep your marriage healthy while caretaking</a:t>
            </a:r>
            <a:endParaRPr lang="en-US" sz="2800" dirty="0"/>
          </a:p>
        </p:txBody>
      </p:sp>
      <p:sp>
        <p:nvSpPr>
          <p:cNvPr id="3" name="Content Placeholder 2">
            <a:extLst>
              <a:ext uri="{FF2B5EF4-FFF2-40B4-BE49-F238E27FC236}">
                <a16:creationId xmlns:a16="http://schemas.microsoft.com/office/drawing/2014/main" id="{C8C66516-132D-4F97-97C6-8DA1D993B19C}"/>
              </a:ext>
            </a:extLst>
          </p:cNvPr>
          <p:cNvSpPr>
            <a:spLocks noGrp="1"/>
          </p:cNvSpPr>
          <p:nvPr>
            <p:ph idx="1"/>
          </p:nvPr>
        </p:nvSpPr>
        <p:spPr/>
        <p:txBody>
          <a:bodyPr>
            <a:normAutofit/>
          </a:bodyPr>
          <a:lstStyle/>
          <a:p>
            <a:pPr marL="0" indent="0">
              <a:buNone/>
            </a:pPr>
            <a:r>
              <a:rPr lang="en-US" sz="2400" b="0" i="0" dirty="0">
                <a:effectLst/>
                <a:latin typeface="+mj-lt"/>
              </a:rPr>
              <a:t>3. Remember to listen.</a:t>
            </a:r>
            <a:br>
              <a:rPr lang="en-US" sz="2400" b="0" i="0" dirty="0">
                <a:effectLst/>
                <a:latin typeface="Arial" panose="020B0604020202020204" pitchFamily="34" charset="0"/>
              </a:rPr>
            </a:br>
            <a:r>
              <a:rPr lang="en-US" sz="2400" b="0" i="0" dirty="0">
                <a:effectLst/>
                <a:latin typeface="Arial" panose="020B0604020202020204" pitchFamily="34" charset="0"/>
              </a:rPr>
              <a:t>When you’re having a conversation, make sure you aren’t the one doing all the talking, and avoid interrupting your spouse. Be sure to really listen to what they are saying. Sometimes, it’s helpful to repeat back what they say in your own words to ensure there is no confusion or misinterpretation.</a:t>
            </a:r>
          </a:p>
          <a:p>
            <a:pPr marL="0" indent="0">
              <a:buNone/>
            </a:pPr>
            <a:endParaRPr lang="en-US" sz="2400" dirty="0">
              <a:latin typeface="Arial" panose="020B0604020202020204" pitchFamily="34" charset="0"/>
            </a:endParaRPr>
          </a:p>
          <a:p>
            <a:pPr marL="0" indent="0">
              <a:buNone/>
            </a:pPr>
            <a:r>
              <a:rPr lang="en-US" sz="2400" b="0" i="0" dirty="0">
                <a:effectLst/>
                <a:latin typeface="+mj-lt"/>
              </a:rPr>
              <a:t>4. Don’t wallow in self-pity.</a:t>
            </a:r>
            <a:br>
              <a:rPr lang="en-US" sz="2400" b="0" i="0" dirty="0">
                <a:effectLst/>
                <a:latin typeface="Arial" panose="020B0604020202020204" pitchFamily="34" charset="0"/>
              </a:rPr>
            </a:br>
            <a:r>
              <a:rPr lang="en-US" sz="2400" b="0" i="0" dirty="0">
                <a:effectLst/>
                <a:latin typeface="Arial" panose="020B0604020202020204" pitchFamily="34" charset="0"/>
              </a:rPr>
              <a:t>No problem has ever been solved by feeling sorry for yourself or your situation. It takes a conscious effort to think about what’s running through your head and turn that negative voice into a positive one. Constant negativity can sap the energy and lightheartedness out of any relationship. Mindfulness exercises, self-help books and therapy can help you practice gratitude and learn to skew your thoughts in a positive way rather than negative.</a:t>
            </a:r>
            <a:endParaRPr lang="en-US" sz="2400" dirty="0"/>
          </a:p>
        </p:txBody>
      </p:sp>
      <p:sp>
        <p:nvSpPr>
          <p:cNvPr id="4" name="Footer Placeholder 3">
            <a:extLst>
              <a:ext uri="{FF2B5EF4-FFF2-40B4-BE49-F238E27FC236}">
                <a16:creationId xmlns:a16="http://schemas.microsoft.com/office/drawing/2014/main" id="{208A3007-46DF-43B6-9347-267D808C9A56}"/>
              </a:ext>
            </a:extLst>
          </p:cNvPr>
          <p:cNvSpPr>
            <a:spLocks noGrp="1"/>
          </p:cNvSpPr>
          <p:nvPr>
            <p:ph type="ftr" sz="quarter" idx="11"/>
          </p:nvPr>
        </p:nvSpPr>
        <p:spPr/>
        <p:txBody>
          <a:bodyPr/>
          <a:lstStyle/>
          <a:p>
            <a:r>
              <a:rPr lang="en-US"/>
              <a:t>MAKING OLDER BETTER</a:t>
            </a:r>
          </a:p>
        </p:txBody>
      </p:sp>
      <p:sp>
        <p:nvSpPr>
          <p:cNvPr id="5" name="Slide Number Placeholder 4">
            <a:extLst>
              <a:ext uri="{FF2B5EF4-FFF2-40B4-BE49-F238E27FC236}">
                <a16:creationId xmlns:a16="http://schemas.microsoft.com/office/drawing/2014/main" id="{8119C90B-841D-4D4E-A210-3C4139CCFA98}"/>
              </a:ext>
            </a:extLst>
          </p:cNvPr>
          <p:cNvSpPr>
            <a:spLocks noGrp="1"/>
          </p:cNvSpPr>
          <p:nvPr>
            <p:ph type="sldNum" sz="quarter" idx="12"/>
          </p:nvPr>
        </p:nvSpPr>
        <p:spPr/>
        <p:txBody>
          <a:bodyPr/>
          <a:lstStyle/>
          <a:p>
            <a:fld id="{AF086669-97FE-E046-87BD-3BDB6F56197B}" type="slidenum">
              <a:rPr lang="en-US" smtClean="0"/>
              <a:t>9</a:t>
            </a:fld>
            <a:endParaRPr lang="en-US"/>
          </a:p>
        </p:txBody>
      </p:sp>
    </p:spTree>
    <p:extLst>
      <p:ext uri="{BB962C8B-B14F-4D97-AF65-F5344CB8AC3E}">
        <p14:creationId xmlns:p14="http://schemas.microsoft.com/office/powerpoint/2010/main" val="4157621178"/>
      </p:ext>
    </p:extLst>
  </p:cSld>
  <p:clrMapOvr>
    <a:masterClrMapping/>
  </p:clrMapOvr>
</p:sld>
</file>

<file path=ppt/theme/theme1.xml><?xml version="1.0" encoding="utf-8"?>
<a:theme xmlns:a="http://schemas.openxmlformats.org/drawingml/2006/main" name="TSS Theme TEAL">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S">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OPICS">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SS Theme TEAL">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OPICS">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OPICS">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SS Theme TEAL">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NK">
  <a:themeElements>
    <a:clrScheme name="TSS">
      <a:dk1>
        <a:srgbClr val="000000"/>
      </a:dk1>
      <a:lt1>
        <a:srgbClr val="FFFFFF"/>
      </a:lt1>
      <a:dk2>
        <a:srgbClr val="57575A"/>
      </a:dk2>
      <a:lt2>
        <a:srgbClr val="E7E6E6"/>
      </a:lt2>
      <a:accent1>
        <a:srgbClr val="02958D"/>
      </a:accent1>
      <a:accent2>
        <a:srgbClr val="523280"/>
      </a:accent2>
      <a:accent3>
        <a:srgbClr val="1B1C4B"/>
      </a:accent3>
      <a:accent4>
        <a:srgbClr val="57575A"/>
      </a:accent4>
      <a:accent5>
        <a:srgbClr val="04FFF2"/>
      </a:accent5>
      <a:accent6>
        <a:srgbClr val="A262FF"/>
      </a:accent6>
      <a:hlink>
        <a:srgbClr val="1B1C4B"/>
      </a:hlink>
      <a:folHlink>
        <a:srgbClr val="5B5E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899DD71040AC459753C40D435FB877" ma:contentTypeVersion="12" ma:contentTypeDescription="Create a new document." ma:contentTypeScope="" ma:versionID="17c1d6a3817ec82522172004dc6c6fc1">
  <xsd:schema xmlns:xsd="http://www.w3.org/2001/XMLSchema" xmlns:xs="http://www.w3.org/2001/XMLSchema" xmlns:p="http://schemas.microsoft.com/office/2006/metadata/properties" xmlns:ns2="8bcf0835-3e04-4fb8-a8cd-3e8f1f5dab48" xmlns:ns3="dd8d6300-4b26-4a69-ac6a-fbd8ac72bb4c" targetNamespace="http://schemas.microsoft.com/office/2006/metadata/properties" ma:root="true" ma:fieldsID="6d5f121b8e1007a22677ae56e4064572" ns2:_="" ns3:_="">
    <xsd:import namespace="8bcf0835-3e04-4fb8-a8cd-3e8f1f5dab48"/>
    <xsd:import namespace="dd8d6300-4b26-4a69-ac6a-fbd8ac72bb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cf0835-3e04-4fb8-a8cd-3e8f1f5dab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8d6300-4b26-4a69-ac6a-fbd8ac72bb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E16E8E-489D-47BF-8045-8C740F24561D}">
  <ds:schemaRefs>
    <ds:schemaRef ds:uri="http://schemas.microsoft.com/sharepoint/v3/contenttype/forms"/>
  </ds:schemaRefs>
</ds:datastoreItem>
</file>

<file path=customXml/itemProps2.xml><?xml version="1.0" encoding="utf-8"?>
<ds:datastoreItem xmlns:ds="http://schemas.openxmlformats.org/officeDocument/2006/customXml" ds:itemID="{9019ED91-4F99-4EBB-9D2D-A6ACB43CDF8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CB7567A-963E-441A-A442-0DDEA86C8666}"/>
</file>

<file path=docProps/app.xml><?xml version="1.0" encoding="utf-8"?>
<Properties xmlns="http://schemas.openxmlformats.org/officeDocument/2006/extended-properties" xmlns:vt="http://schemas.openxmlformats.org/officeDocument/2006/docPropsVTypes">
  <TotalTime>26</TotalTime>
  <Words>1434</Words>
  <Application>Microsoft Office PowerPoint</Application>
  <PresentationFormat>Widescreen</PresentationFormat>
  <Paragraphs>85</Paragraphs>
  <Slides>13</Slides>
  <Notes>0</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13</vt:i4>
      </vt:variant>
    </vt:vector>
  </HeadingPairs>
  <TitlesOfParts>
    <vt:vector size="24" baseType="lpstr">
      <vt:lpstr>Arial</vt:lpstr>
      <vt:lpstr>Arial Black</vt:lpstr>
      <vt:lpstr>Calibri</vt:lpstr>
      <vt:lpstr>TSS Theme TEAL</vt:lpstr>
      <vt:lpstr>TITLES</vt:lpstr>
      <vt:lpstr>TOPICS</vt:lpstr>
      <vt:lpstr>1_TSS Theme TEAL</vt:lpstr>
      <vt:lpstr>1_TOPICS</vt:lpstr>
      <vt:lpstr>2_TOPICS</vt:lpstr>
      <vt:lpstr>2_TSS Theme TEAL</vt:lpstr>
      <vt:lpstr>BLANK</vt:lpstr>
      <vt:lpstr>Family Caregiving and your Marriage</vt:lpstr>
      <vt:lpstr>According to the Mayo Clinic, caregiving can affect your relationship with your spouse by:</vt:lpstr>
      <vt:lpstr>Caregiving can affect your relationship  with your spouse by:</vt:lpstr>
      <vt:lpstr>What you can do to help:</vt:lpstr>
      <vt:lpstr>What you can do to help:</vt:lpstr>
      <vt:lpstr>PowerPoint Presentation</vt:lpstr>
      <vt:lpstr>PowerPoint Presentation</vt:lpstr>
      <vt:lpstr>11 Ways to keep your marriage healthy while caretaking</vt:lpstr>
      <vt:lpstr>11 Ways to keep your marriage healthy while caretaking</vt:lpstr>
      <vt:lpstr>11 Ways to keep your marriage healthy while caretaking</vt:lpstr>
      <vt:lpstr>11 Ways to keep your marriage healthy while caretaking</vt:lpstr>
      <vt:lpstr>11 Ways to keep your marriage healthy while caretaking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Valarie Sherrill</dc:creator>
  <cp:lastModifiedBy>Valarie Sherrill</cp:lastModifiedBy>
  <cp:revision>8</cp:revision>
  <dcterms:created xsi:type="dcterms:W3CDTF">2020-05-04T15:45:58Z</dcterms:created>
  <dcterms:modified xsi:type="dcterms:W3CDTF">2020-09-04T16:17:24Z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0x010100D5899DD71040AC459753C40D435FB877</vt:lpwstr>
  </property>
</Properties>
</file>